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6"/>
  </p:notesMasterIdLst>
  <p:sldIdLst>
    <p:sldId id="257" r:id="rId5"/>
    <p:sldId id="287" r:id="rId6"/>
    <p:sldId id="288" r:id="rId7"/>
    <p:sldId id="289" r:id="rId8"/>
    <p:sldId id="258" r:id="rId9"/>
    <p:sldId id="266" r:id="rId10"/>
    <p:sldId id="260" r:id="rId11"/>
    <p:sldId id="261" r:id="rId12"/>
    <p:sldId id="262" r:id="rId13"/>
    <p:sldId id="290" r:id="rId14"/>
    <p:sldId id="263" r:id="rId15"/>
    <p:sldId id="277" r:id="rId16"/>
    <p:sldId id="264" r:id="rId17"/>
    <p:sldId id="281" r:id="rId18"/>
    <p:sldId id="279" r:id="rId19"/>
    <p:sldId id="283" r:id="rId20"/>
    <p:sldId id="291" r:id="rId21"/>
    <p:sldId id="285" r:id="rId22"/>
    <p:sldId id="286" r:id="rId23"/>
    <p:sldId id="275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23972-AD19-CE41-A6A0-9D49C2B1698E}">
          <p14:sldIdLst>
            <p14:sldId id="257"/>
            <p14:sldId id="287"/>
            <p14:sldId id="288"/>
            <p14:sldId id="289"/>
            <p14:sldId id="258"/>
            <p14:sldId id="266"/>
            <p14:sldId id="260"/>
            <p14:sldId id="261"/>
            <p14:sldId id="262"/>
            <p14:sldId id="290"/>
            <p14:sldId id="263"/>
            <p14:sldId id="277"/>
            <p14:sldId id="264"/>
            <p14:sldId id="281"/>
            <p14:sldId id="279"/>
            <p14:sldId id="283"/>
            <p14:sldId id="291"/>
            <p14:sldId id="285"/>
            <p14:sldId id="286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EF0DE-8C51-4E7C-9E1A-370EA7FB8A9E}" v="235" dt="2024-01-26T18:55:45.165"/>
    <p1510:client id="{61A28832-56F0-7441-856D-0C5BF6FD4446}" v="924" dt="2024-01-26T17:49:07.482"/>
    <p1510:client id="{D0B5AD4D-B1B7-4265-AB4C-164AD60AE99F}" v="2" dt="2024-01-26T19:01:3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8" autoAdjust="0"/>
    <p:restoredTop sz="96511" autoAdjust="0"/>
  </p:normalViewPr>
  <p:slideViewPr>
    <p:cSldViewPr snapToGrid="0">
      <p:cViewPr varScale="1">
        <p:scale>
          <a:sx n="100" d="100"/>
          <a:sy n="100" d="100"/>
        </p:scale>
        <p:origin x="9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bek Bakiev" userId="S::elbek.bakiev001@stud.fh-dortmund.de::0c7da733-1441-4266-9504-408a8bf1fc7c" providerId="AD" clId="Web-{04FEF0DE-8C51-4E7C-9E1A-370EA7FB8A9E}"/>
    <pc:docChg chg="modSld">
      <pc:chgData name="Elbek Bakiev" userId="S::elbek.bakiev001@stud.fh-dortmund.de::0c7da733-1441-4266-9504-408a8bf1fc7c" providerId="AD" clId="Web-{04FEF0DE-8C51-4E7C-9E1A-370EA7FB8A9E}" dt="2024-01-26T18:55:45.165" v="131" actId="20577"/>
      <pc:docMkLst>
        <pc:docMk/>
      </pc:docMkLst>
      <pc:sldChg chg="modSp">
        <pc:chgData name="Elbek Bakiev" userId="S::elbek.bakiev001@stud.fh-dortmund.de::0c7da733-1441-4266-9504-408a8bf1fc7c" providerId="AD" clId="Web-{04FEF0DE-8C51-4E7C-9E1A-370EA7FB8A9E}" dt="2024-01-26T18:55:45.165" v="131" actId="20577"/>
        <pc:sldMkLst>
          <pc:docMk/>
          <pc:sldMk cId="2087862883" sldId="287"/>
        </pc:sldMkLst>
        <pc:spChg chg="mod">
          <ac:chgData name="Elbek Bakiev" userId="S::elbek.bakiev001@stud.fh-dortmund.de::0c7da733-1441-4266-9504-408a8bf1fc7c" providerId="AD" clId="Web-{04FEF0DE-8C51-4E7C-9E1A-370EA7FB8A9E}" dt="2024-01-26T18:55:45.165" v="131" actId="20577"/>
          <ac:spMkLst>
            <pc:docMk/>
            <pc:sldMk cId="2087862883" sldId="287"/>
            <ac:spMk id="3" creationId="{2F7312ED-472C-CD61-DF38-278380ADC11E}"/>
          </ac:spMkLst>
        </pc:spChg>
      </pc:sldChg>
    </pc:docChg>
  </pc:docChgLst>
  <pc:docChgLst>
    <pc:chgData name="Elbek Bakiev" userId="0c7da733-1441-4266-9504-408a8bf1fc7c" providerId="ADAL" clId="{7A7634C1-E85B-4504-97D2-E1DB8FC0CEFF}"/>
    <pc:docChg chg="undo custSel addSld modSld sldOrd">
      <pc:chgData name="Elbek Bakiev" userId="0c7da733-1441-4266-9504-408a8bf1fc7c" providerId="ADAL" clId="{7A7634C1-E85B-4504-97D2-E1DB8FC0CEFF}" dt="2024-01-26T19:18:08.544" v="493"/>
      <pc:docMkLst>
        <pc:docMk/>
      </pc:docMkLst>
      <pc:sldChg chg="addSp modSp new mod">
        <pc:chgData name="Elbek Bakiev" userId="0c7da733-1441-4266-9504-408a8bf1fc7c" providerId="ADAL" clId="{7A7634C1-E85B-4504-97D2-E1DB8FC0CEFF}" dt="2024-01-23T19:21:05.327" v="3" actId="1076"/>
        <pc:sldMkLst>
          <pc:docMk/>
          <pc:sldMk cId="2689390721" sldId="256"/>
        </pc:sldMkLst>
        <pc:picChg chg="add mod">
          <ac:chgData name="Elbek Bakiev" userId="0c7da733-1441-4266-9504-408a8bf1fc7c" providerId="ADAL" clId="{7A7634C1-E85B-4504-97D2-E1DB8FC0CEFF}" dt="2024-01-23T19:21:05.327" v="3" actId="1076"/>
          <ac:picMkLst>
            <pc:docMk/>
            <pc:sldMk cId="2689390721" sldId="256"/>
            <ac:picMk id="5" creationId="{401251EB-0032-416E-B2C6-51777B511F2F}"/>
          </ac:picMkLst>
        </pc:picChg>
      </pc:sldChg>
      <pc:sldChg chg="addSp delSp modSp mod">
        <pc:chgData name="Elbek Bakiev" userId="0c7da733-1441-4266-9504-408a8bf1fc7c" providerId="ADAL" clId="{7A7634C1-E85B-4504-97D2-E1DB8FC0CEFF}" dt="2024-01-24T21:09:22.899" v="5" actId="1076"/>
        <pc:sldMkLst>
          <pc:docMk/>
          <pc:sldMk cId="2224472045" sldId="258"/>
        </pc:sldMkLst>
        <pc:spChg chg="del">
          <ac:chgData name="Elbek Bakiev" userId="0c7da733-1441-4266-9504-408a8bf1fc7c" providerId="ADAL" clId="{7A7634C1-E85B-4504-97D2-E1DB8FC0CEFF}" dt="2024-01-24T21:09:20.934" v="4"/>
          <ac:spMkLst>
            <pc:docMk/>
            <pc:sldMk cId="2224472045" sldId="258"/>
            <ac:spMk id="3" creationId="{007B7F1F-7A08-8419-039E-E3E9A8304D77}"/>
          </ac:spMkLst>
        </pc:spChg>
        <pc:picChg chg="add mod">
          <ac:chgData name="Elbek Bakiev" userId="0c7da733-1441-4266-9504-408a8bf1fc7c" providerId="ADAL" clId="{7A7634C1-E85B-4504-97D2-E1DB8FC0CEFF}" dt="2024-01-24T21:09:22.899" v="5" actId="1076"/>
          <ac:picMkLst>
            <pc:docMk/>
            <pc:sldMk cId="2224472045" sldId="258"/>
            <ac:picMk id="5" creationId="{9FEF863A-1F1A-433F-8B74-A4AC7882B779}"/>
          </ac:picMkLst>
        </pc:picChg>
      </pc:sldChg>
      <pc:sldChg chg="addSp delSp modSp new">
        <pc:chgData name="Elbek Bakiev" userId="0c7da733-1441-4266-9504-408a8bf1fc7c" providerId="ADAL" clId="{7A7634C1-E85B-4504-97D2-E1DB8FC0CEFF}" dt="2024-01-24T21:09:48.159" v="7"/>
        <pc:sldMkLst>
          <pc:docMk/>
          <pc:sldMk cId="3314262611" sldId="259"/>
        </pc:sldMkLst>
        <pc:spChg chg="del">
          <ac:chgData name="Elbek Bakiev" userId="0c7da733-1441-4266-9504-408a8bf1fc7c" providerId="ADAL" clId="{7A7634C1-E85B-4504-97D2-E1DB8FC0CEFF}" dt="2024-01-24T21:09:48.159" v="7"/>
          <ac:spMkLst>
            <pc:docMk/>
            <pc:sldMk cId="3314262611" sldId="259"/>
            <ac:spMk id="3" creationId="{D57878FC-450E-4A99-B1D0-3B50C1FD4283}"/>
          </ac:spMkLst>
        </pc:spChg>
        <pc:picChg chg="add mod">
          <ac:chgData name="Elbek Bakiev" userId="0c7da733-1441-4266-9504-408a8bf1fc7c" providerId="ADAL" clId="{7A7634C1-E85B-4504-97D2-E1DB8FC0CEFF}" dt="2024-01-24T21:09:48.159" v="7"/>
          <ac:picMkLst>
            <pc:docMk/>
            <pc:sldMk cId="3314262611" sldId="259"/>
            <ac:picMk id="5" creationId="{EF9BA0E4-94E2-4265-94BA-0D76528B4459}"/>
          </ac:picMkLst>
        </pc:picChg>
      </pc:sldChg>
      <pc:sldChg chg="addSp delSp modSp new">
        <pc:chgData name="Elbek Bakiev" userId="0c7da733-1441-4266-9504-408a8bf1fc7c" providerId="ADAL" clId="{7A7634C1-E85B-4504-97D2-E1DB8FC0CEFF}" dt="2024-01-24T21:10:11.126" v="9"/>
        <pc:sldMkLst>
          <pc:docMk/>
          <pc:sldMk cId="2872010192" sldId="260"/>
        </pc:sldMkLst>
        <pc:spChg chg="del">
          <ac:chgData name="Elbek Bakiev" userId="0c7da733-1441-4266-9504-408a8bf1fc7c" providerId="ADAL" clId="{7A7634C1-E85B-4504-97D2-E1DB8FC0CEFF}" dt="2024-01-24T21:10:11.126" v="9"/>
          <ac:spMkLst>
            <pc:docMk/>
            <pc:sldMk cId="2872010192" sldId="260"/>
            <ac:spMk id="3" creationId="{E520EE66-04AA-49AD-9B41-512BB36852B3}"/>
          </ac:spMkLst>
        </pc:spChg>
        <pc:picChg chg="add mod">
          <ac:chgData name="Elbek Bakiev" userId="0c7da733-1441-4266-9504-408a8bf1fc7c" providerId="ADAL" clId="{7A7634C1-E85B-4504-97D2-E1DB8FC0CEFF}" dt="2024-01-24T21:10:11.126" v="9"/>
          <ac:picMkLst>
            <pc:docMk/>
            <pc:sldMk cId="2872010192" sldId="260"/>
            <ac:picMk id="5" creationId="{04503B6E-D539-4E3F-9F3D-71D8CD90B40C}"/>
          </ac:picMkLst>
        </pc:picChg>
      </pc:sldChg>
      <pc:sldChg chg="addSp delSp modSp new">
        <pc:chgData name="Elbek Bakiev" userId="0c7da733-1441-4266-9504-408a8bf1fc7c" providerId="ADAL" clId="{7A7634C1-E85B-4504-97D2-E1DB8FC0CEFF}" dt="2024-01-24T21:10:30.560" v="11"/>
        <pc:sldMkLst>
          <pc:docMk/>
          <pc:sldMk cId="1630523273" sldId="261"/>
        </pc:sldMkLst>
        <pc:spChg chg="del">
          <ac:chgData name="Elbek Bakiev" userId="0c7da733-1441-4266-9504-408a8bf1fc7c" providerId="ADAL" clId="{7A7634C1-E85B-4504-97D2-E1DB8FC0CEFF}" dt="2024-01-24T21:10:30.560" v="11"/>
          <ac:spMkLst>
            <pc:docMk/>
            <pc:sldMk cId="1630523273" sldId="261"/>
            <ac:spMk id="3" creationId="{9C56B479-9BFE-48A7-92BA-947CF413267A}"/>
          </ac:spMkLst>
        </pc:spChg>
        <pc:picChg chg="add mod">
          <ac:chgData name="Elbek Bakiev" userId="0c7da733-1441-4266-9504-408a8bf1fc7c" providerId="ADAL" clId="{7A7634C1-E85B-4504-97D2-E1DB8FC0CEFF}" dt="2024-01-24T21:10:30.560" v="11"/>
          <ac:picMkLst>
            <pc:docMk/>
            <pc:sldMk cId="1630523273" sldId="261"/>
            <ac:picMk id="5" creationId="{A426C523-B180-4BDB-A69B-D90FEE5D0146}"/>
          </ac:picMkLst>
        </pc:picChg>
      </pc:sldChg>
      <pc:sldChg chg="addSp delSp modSp new">
        <pc:chgData name="Elbek Bakiev" userId="0c7da733-1441-4266-9504-408a8bf1fc7c" providerId="ADAL" clId="{7A7634C1-E85B-4504-97D2-E1DB8FC0CEFF}" dt="2024-01-24T21:10:46.265" v="13"/>
        <pc:sldMkLst>
          <pc:docMk/>
          <pc:sldMk cId="4139847090" sldId="262"/>
        </pc:sldMkLst>
        <pc:spChg chg="del">
          <ac:chgData name="Elbek Bakiev" userId="0c7da733-1441-4266-9504-408a8bf1fc7c" providerId="ADAL" clId="{7A7634C1-E85B-4504-97D2-E1DB8FC0CEFF}" dt="2024-01-24T21:10:46.265" v="13"/>
          <ac:spMkLst>
            <pc:docMk/>
            <pc:sldMk cId="4139847090" sldId="262"/>
            <ac:spMk id="3" creationId="{FD9B7CD6-3257-4BA4-93CA-D83E85292DC5}"/>
          </ac:spMkLst>
        </pc:spChg>
        <pc:picChg chg="add mod">
          <ac:chgData name="Elbek Bakiev" userId="0c7da733-1441-4266-9504-408a8bf1fc7c" providerId="ADAL" clId="{7A7634C1-E85B-4504-97D2-E1DB8FC0CEFF}" dt="2024-01-24T21:10:46.265" v="13"/>
          <ac:picMkLst>
            <pc:docMk/>
            <pc:sldMk cId="4139847090" sldId="262"/>
            <ac:picMk id="5" creationId="{A7A16DDC-B18A-467B-9824-7826964CBEDA}"/>
          </ac:picMkLst>
        </pc:picChg>
      </pc:sldChg>
      <pc:sldChg chg="addSp delSp modSp new mod modAnim">
        <pc:chgData name="Elbek Bakiev" userId="0c7da733-1441-4266-9504-408a8bf1fc7c" providerId="ADAL" clId="{7A7634C1-E85B-4504-97D2-E1DB8FC0CEFF}" dt="2024-01-26T19:18:08.544" v="493"/>
        <pc:sldMkLst>
          <pc:docMk/>
          <pc:sldMk cId="1235974136" sldId="263"/>
        </pc:sldMkLst>
        <pc:spChg chg="mod">
          <ac:chgData name="Elbek Bakiev" userId="0c7da733-1441-4266-9504-408a8bf1fc7c" providerId="ADAL" clId="{7A7634C1-E85B-4504-97D2-E1DB8FC0CEFF}" dt="2024-01-26T19:11:48.491" v="454" actId="1076"/>
          <ac:spMkLst>
            <pc:docMk/>
            <pc:sldMk cId="1235974136" sldId="263"/>
            <ac:spMk id="2" creationId="{6D524B29-06BA-401C-B550-FFBF0E713747}"/>
          </ac:spMkLst>
        </pc:spChg>
        <pc:spChg chg="del">
          <ac:chgData name="Elbek Bakiev" userId="0c7da733-1441-4266-9504-408a8bf1fc7c" providerId="ADAL" clId="{7A7634C1-E85B-4504-97D2-E1DB8FC0CEFF}" dt="2024-01-24T21:10:59.890" v="15"/>
          <ac:spMkLst>
            <pc:docMk/>
            <pc:sldMk cId="1235974136" sldId="263"/>
            <ac:spMk id="3" creationId="{4087554C-6301-4FE3-B95D-4B1D669800F1}"/>
          </ac:spMkLst>
        </pc:spChg>
        <pc:spChg chg="mod">
          <ac:chgData name="Elbek Bakiev" userId="0c7da733-1441-4266-9504-408a8bf1fc7c" providerId="ADAL" clId="{7A7634C1-E85B-4504-97D2-E1DB8FC0CEFF}" dt="2024-01-26T19:11:06.175" v="449" actId="14100"/>
          <ac:spMkLst>
            <pc:docMk/>
            <pc:sldMk cId="1235974136" sldId="263"/>
            <ac:spMk id="9" creationId="{66B7312C-7E63-FE9C-0CB7-7B15FB849E83}"/>
          </ac:spMkLst>
        </pc:spChg>
        <pc:picChg chg="add mod">
          <ac:chgData name="Elbek Bakiev" userId="0c7da733-1441-4266-9504-408a8bf1fc7c" providerId="ADAL" clId="{7A7634C1-E85B-4504-97D2-E1DB8FC0CEFF}" dt="2024-01-26T19:14:33.278" v="480" actId="1076"/>
          <ac:picMkLst>
            <pc:docMk/>
            <pc:sldMk cId="1235974136" sldId="263"/>
            <ac:picMk id="5" creationId="{F48366F4-0270-44DC-8EF2-2ED5781D9B8D}"/>
          </ac:picMkLst>
        </pc:picChg>
      </pc:sldChg>
      <pc:sldChg chg="modSp mod">
        <pc:chgData name="Elbek Bakiev" userId="0c7da733-1441-4266-9504-408a8bf1fc7c" providerId="ADAL" clId="{7A7634C1-E85B-4504-97D2-E1DB8FC0CEFF}" dt="2024-01-26T18:45:04.561" v="144" actId="2711"/>
        <pc:sldMkLst>
          <pc:docMk/>
          <pc:sldMk cId="1463493285" sldId="264"/>
        </pc:sldMkLst>
        <pc:spChg chg="mod">
          <ac:chgData name="Elbek Bakiev" userId="0c7da733-1441-4266-9504-408a8bf1fc7c" providerId="ADAL" clId="{7A7634C1-E85B-4504-97D2-E1DB8FC0CEFF}" dt="2024-01-26T18:40:42.337" v="114" actId="14100"/>
          <ac:spMkLst>
            <pc:docMk/>
            <pc:sldMk cId="1463493285" sldId="264"/>
            <ac:spMk id="2" creationId="{5857599A-24A0-6EB9-1448-8EA3FEEAD10F}"/>
          </ac:spMkLst>
        </pc:spChg>
        <pc:spChg chg="mod">
          <ac:chgData name="Elbek Bakiev" userId="0c7da733-1441-4266-9504-408a8bf1fc7c" providerId="ADAL" clId="{7A7634C1-E85B-4504-97D2-E1DB8FC0CEFF}" dt="2024-01-26T18:45:04.561" v="144" actId="2711"/>
          <ac:spMkLst>
            <pc:docMk/>
            <pc:sldMk cId="1463493285" sldId="264"/>
            <ac:spMk id="4" creationId="{87A870A2-7F97-D22F-2874-D4253B1CD18E}"/>
          </ac:spMkLst>
        </pc:spChg>
        <pc:spChg chg="mod">
          <ac:chgData name="Elbek Bakiev" userId="0c7da733-1441-4266-9504-408a8bf1fc7c" providerId="ADAL" clId="{7A7634C1-E85B-4504-97D2-E1DB8FC0CEFF}" dt="2024-01-26T18:41:18.173" v="119" actId="255"/>
          <ac:spMkLst>
            <pc:docMk/>
            <pc:sldMk cId="1463493285" sldId="264"/>
            <ac:spMk id="6" creationId="{DD2B3B73-D216-149E-5FAE-8E2FF7E57CB1}"/>
          </ac:spMkLst>
        </pc:spChg>
      </pc:sldChg>
      <pc:sldChg chg="addSp modSp modNotesTx">
        <pc:chgData name="Elbek Bakiev" userId="0c7da733-1441-4266-9504-408a8bf1fc7c" providerId="ADAL" clId="{7A7634C1-E85B-4504-97D2-E1DB8FC0CEFF}" dt="2024-01-26T19:02:13.063" v="421"/>
        <pc:sldMkLst>
          <pc:docMk/>
          <pc:sldMk cId="2172069004" sldId="273"/>
        </pc:sldMkLst>
        <pc:picChg chg="add mod">
          <ac:chgData name="Elbek Bakiev" userId="0c7da733-1441-4266-9504-408a8bf1fc7c" providerId="ADAL" clId="{7A7634C1-E85B-4504-97D2-E1DB8FC0CEFF}" dt="2024-01-26T19:02:13.063" v="421"/>
          <ac:picMkLst>
            <pc:docMk/>
            <pc:sldMk cId="2172069004" sldId="273"/>
            <ac:picMk id="5" creationId="{9AA0D591-7527-4E6F-B53A-ADF43A11882F}"/>
          </ac:picMkLst>
        </pc:picChg>
      </pc:sldChg>
      <pc:sldChg chg="addSp delSp modSp mod modClrScheme delAnim chgLayout">
        <pc:chgData name="Elbek Bakiev" userId="0c7da733-1441-4266-9504-408a8bf1fc7c" providerId="ADAL" clId="{7A7634C1-E85B-4504-97D2-E1DB8FC0CEFF}" dt="2024-01-26T18:52:10.016" v="271" actId="20577"/>
        <pc:sldMkLst>
          <pc:docMk/>
          <pc:sldMk cId="4193090973" sldId="275"/>
        </pc:sldMkLst>
        <pc:spChg chg="mod ord">
          <ac:chgData name="Elbek Bakiev" userId="0c7da733-1441-4266-9504-408a8bf1fc7c" providerId="ADAL" clId="{7A7634C1-E85B-4504-97D2-E1DB8FC0CEFF}" dt="2024-01-26T18:52:10.016" v="271" actId="20577"/>
          <ac:spMkLst>
            <pc:docMk/>
            <pc:sldMk cId="4193090973" sldId="275"/>
            <ac:spMk id="2" creationId="{2196DA71-D868-5EA1-8139-DE0051885DD4}"/>
          </ac:spMkLst>
        </pc:spChg>
        <pc:spChg chg="mod ord">
          <ac:chgData name="Elbek Bakiev" userId="0c7da733-1441-4266-9504-408a8bf1fc7c" providerId="ADAL" clId="{7A7634C1-E85B-4504-97D2-E1DB8FC0CEFF}" dt="2024-01-26T18:51:48.816" v="222" actId="700"/>
          <ac:spMkLst>
            <pc:docMk/>
            <pc:sldMk cId="4193090973" sldId="275"/>
            <ac:spMk id="3" creationId="{934CA9EB-5511-73E2-45B2-47B9821BE80C}"/>
          </ac:spMkLst>
        </pc:spChg>
        <pc:spChg chg="add mod ord">
          <ac:chgData name="Elbek Bakiev" userId="0c7da733-1441-4266-9504-408a8bf1fc7c" providerId="ADAL" clId="{7A7634C1-E85B-4504-97D2-E1DB8FC0CEFF}" dt="2024-01-26T18:51:48.816" v="222" actId="700"/>
          <ac:spMkLst>
            <pc:docMk/>
            <pc:sldMk cId="4193090973" sldId="275"/>
            <ac:spMk id="7" creationId="{EF679F75-13A2-4D50-8407-388B93AA4E4F}"/>
          </ac:spMkLst>
        </pc:spChg>
        <pc:picChg chg="add mod">
          <ac:chgData name="Elbek Bakiev" userId="0c7da733-1441-4266-9504-408a8bf1fc7c" providerId="ADAL" clId="{7A7634C1-E85B-4504-97D2-E1DB8FC0CEFF}" dt="2024-01-26T18:50:34.114" v="173" actId="1076"/>
          <ac:picMkLst>
            <pc:docMk/>
            <pc:sldMk cId="4193090973" sldId="275"/>
            <ac:picMk id="5" creationId="{E09779E5-9F4D-4077-A8CF-4AA3B266E19A}"/>
          </ac:picMkLst>
        </pc:picChg>
        <pc:picChg chg="del">
          <ac:chgData name="Elbek Bakiev" userId="0c7da733-1441-4266-9504-408a8bf1fc7c" providerId="ADAL" clId="{7A7634C1-E85B-4504-97D2-E1DB8FC0CEFF}" dt="2024-01-26T18:47:21.693" v="161" actId="21"/>
          <ac:picMkLst>
            <pc:docMk/>
            <pc:sldMk cId="4193090973" sldId="275"/>
            <ac:picMk id="6" creationId="{66DCC51B-261F-273B-A818-79127974AEEB}"/>
          </ac:picMkLst>
        </pc:picChg>
      </pc:sldChg>
      <pc:sldChg chg="addSp delSp modSp mod ord modClrScheme chgLayout">
        <pc:chgData name="Elbek Bakiev" userId="0c7da733-1441-4266-9504-408a8bf1fc7c" providerId="ADAL" clId="{7A7634C1-E85B-4504-97D2-E1DB8FC0CEFF}" dt="2024-01-26T18:51:30.508" v="221" actId="1076"/>
        <pc:sldMkLst>
          <pc:docMk/>
          <pc:sldMk cId="1809386789" sldId="277"/>
        </pc:sldMkLst>
        <pc:spChg chg="mod ord">
          <ac:chgData name="Elbek Bakiev" userId="0c7da733-1441-4266-9504-408a8bf1fc7c" providerId="ADAL" clId="{7A7634C1-E85B-4504-97D2-E1DB8FC0CEFF}" dt="2024-01-26T18:50:54.102" v="175" actId="700"/>
          <ac:spMkLst>
            <pc:docMk/>
            <pc:sldMk cId="1809386789" sldId="277"/>
            <ac:spMk id="2" creationId="{9AE87598-A44C-DA4C-26D3-4C4AB7E1607F}"/>
          </ac:spMkLst>
        </pc:spChg>
        <pc:spChg chg="add mod ord">
          <ac:chgData name="Elbek Bakiev" userId="0c7da733-1441-4266-9504-408a8bf1fc7c" providerId="ADAL" clId="{7A7634C1-E85B-4504-97D2-E1DB8FC0CEFF}" dt="2024-01-26T18:51:16.580" v="218" actId="20577"/>
          <ac:spMkLst>
            <pc:docMk/>
            <pc:sldMk cId="1809386789" sldId="277"/>
            <ac:spMk id="6" creationId="{B3C8AF11-482F-4A7B-9208-FD132E7D6565}"/>
          </ac:spMkLst>
        </pc:spChg>
        <pc:spChg chg="add mod ord">
          <ac:chgData name="Elbek Bakiev" userId="0c7da733-1441-4266-9504-408a8bf1fc7c" providerId="ADAL" clId="{7A7634C1-E85B-4504-97D2-E1DB8FC0CEFF}" dt="2024-01-26T18:50:54.102" v="175" actId="700"/>
          <ac:spMkLst>
            <pc:docMk/>
            <pc:sldMk cId="1809386789" sldId="277"/>
            <ac:spMk id="7" creationId="{72138455-A611-496D-8687-442432E202CC}"/>
          </ac:spMkLst>
        </pc:spChg>
        <pc:picChg chg="add mod">
          <ac:chgData name="Elbek Bakiev" userId="0c7da733-1441-4266-9504-408a8bf1fc7c" providerId="ADAL" clId="{7A7634C1-E85B-4504-97D2-E1DB8FC0CEFF}" dt="2024-01-26T18:51:30.508" v="221" actId="1076"/>
          <ac:picMkLst>
            <pc:docMk/>
            <pc:sldMk cId="1809386789" sldId="277"/>
            <ac:picMk id="4" creationId="{AF4D528C-E055-46D8-926F-19AD0F707AAE}"/>
          </ac:picMkLst>
        </pc:picChg>
        <pc:picChg chg="del">
          <ac:chgData name="Elbek Bakiev" userId="0c7da733-1441-4266-9504-408a8bf1fc7c" providerId="ADAL" clId="{7A7634C1-E85B-4504-97D2-E1DB8FC0CEFF}" dt="2024-01-26T18:47:30.087" v="162" actId="21"/>
          <ac:picMkLst>
            <pc:docMk/>
            <pc:sldMk cId="1809386789" sldId="277"/>
            <ac:picMk id="5" creationId="{B3554634-6398-2922-D3EF-2AD74D18A8C5}"/>
          </ac:picMkLst>
        </pc:picChg>
      </pc:sldChg>
      <pc:sldChg chg="modSp mod">
        <pc:chgData name="Elbek Bakiev" userId="0c7da733-1441-4266-9504-408a8bf1fc7c" providerId="ADAL" clId="{7A7634C1-E85B-4504-97D2-E1DB8FC0CEFF}" dt="2024-01-26T18:46:34.008" v="149" actId="1076"/>
        <pc:sldMkLst>
          <pc:docMk/>
          <pc:sldMk cId="3176073418" sldId="279"/>
        </pc:sldMkLst>
        <pc:spChg chg="mod">
          <ac:chgData name="Elbek Bakiev" userId="0c7da733-1441-4266-9504-408a8bf1fc7c" providerId="ADAL" clId="{7A7634C1-E85B-4504-97D2-E1DB8FC0CEFF}" dt="2024-01-26T18:44:53.363" v="143" actId="1076"/>
          <ac:spMkLst>
            <pc:docMk/>
            <pc:sldMk cId="3176073418" sldId="279"/>
            <ac:spMk id="4" creationId="{F7B4BD21-AB86-FC6A-F92A-DE3040F085E0}"/>
          </ac:spMkLst>
        </pc:spChg>
        <pc:spChg chg="mod">
          <ac:chgData name="Elbek Bakiev" userId="0c7da733-1441-4266-9504-408a8bf1fc7c" providerId="ADAL" clId="{7A7634C1-E85B-4504-97D2-E1DB8FC0CEFF}" dt="2024-01-26T18:41:02.664" v="118" actId="113"/>
          <ac:spMkLst>
            <pc:docMk/>
            <pc:sldMk cId="3176073418" sldId="279"/>
            <ac:spMk id="6" creationId="{87906DA1-D26E-3D4F-358E-DE53DD109116}"/>
          </ac:spMkLst>
        </pc:spChg>
        <pc:picChg chg="mod">
          <ac:chgData name="Elbek Bakiev" userId="0c7da733-1441-4266-9504-408a8bf1fc7c" providerId="ADAL" clId="{7A7634C1-E85B-4504-97D2-E1DB8FC0CEFF}" dt="2024-01-26T18:46:34.008" v="149" actId="1076"/>
          <ac:picMkLst>
            <pc:docMk/>
            <pc:sldMk cId="3176073418" sldId="279"/>
            <ac:picMk id="14" creationId="{1880D0FF-5186-94CC-B596-9C5769D298D6}"/>
          </ac:picMkLst>
        </pc:picChg>
      </pc:sldChg>
      <pc:sldChg chg="modSp mod">
        <pc:chgData name="Elbek Bakiev" userId="0c7da733-1441-4266-9504-408a8bf1fc7c" providerId="ADAL" clId="{7A7634C1-E85B-4504-97D2-E1DB8FC0CEFF}" dt="2024-01-26T18:46:40.077" v="151" actId="1076"/>
        <pc:sldMkLst>
          <pc:docMk/>
          <pc:sldMk cId="3109927506" sldId="281"/>
        </pc:sldMkLst>
        <pc:spChg chg="mod">
          <ac:chgData name="Elbek Bakiev" userId="0c7da733-1441-4266-9504-408a8bf1fc7c" providerId="ADAL" clId="{7A7634C1-E85B-4504-97D2-E1DB8FC0CEFF}" dt="2024-01-26T18:41:38.144" v="120" actId="255"/>
          <ac:spMkLst>
            <pc:docMk/>
            <pc:sldMk cId="3109927506" sldId="281"/>
            <ac:spMk id="4" creationId="{02486075-7610-029F-31D6-7EAA7BD971F7}"/>
          </ac:spMkLst>
        </pc:spChg>
        <pc:picChg chg="mod">
          <ac:chgData name="Elbek Bakiev" userId="0c7da733-1441-4266-9504-408a8bf1fc7c" providerId="ADAL" clId="{7A7634C1-E85B-4504-97D2-E1DB8FC0CEFF}" dt="2024-01-26T18:46:40.077" v="151" actId="1076"/>
          <ac:picMkLst>
            <pc:docMk/>
            <pc:sldMk cId="3109927506" sldId="281"/>
            <ac:picMk id="10" creationId="{98765252-E0FB-2411-A78F-2C8BDC42057B}"/>
          </ac:picMkLst>
        </pc:picChg>
      </pc:sldChg>
      <pc:sldChg chg="modSp mod">
        <pc:chgData name="Elbek Bakiev" userId="0c7da733-1441-4266-9504-408a8bf1fc7c" providerId="ADAL" clId="{7A7634C1-E85B-4504-97D2-E1DB8FC0CEFF}" dt="2024-01-26T18:46:48.012" v="153" actId="14100"/>
        <pc:sldMkLst>
          <pc:docMk/>
          <pc:sldMk cId="2223101655" sldId="283"/>
        </pc:sldMkLst>
        <pc:spChg chg="mod">
          <ac:chgData name="Elbek Bakiev" userId="0c7da733-1441-4266-9504-408a8bf1fc7c" providerId="ADAL" clId="{7A7634C1-E85B-4504-97D2-E1DB8FC0CEFF}" dt="2024-01-26T18:44:17.910" v="137" actId="113"/>
          <ac:spMkLst>
            <pc:docMk/>
            <pc:sldMk cId="2223101655" sldId="283"/>
            <ac:spMk id="8" creationId="{FAF78D04-8DBC-C11C-9387-9D4D5488D661}"/>
          </ac:spMkLst>
        </pc:spChg>
        <pc:picChg chg="mod">
          <ac:chgData name="Elbek Bakiev" userId="0c7da733-1441-4266-9504-408a8bf1fc7c" providerId="ADAL" clId="{7A7634C1-E85B-4504-97D2-E1DB8FC0CEFF}" dt="2024-01-26T18:46:48.012" v="153" actId="14100"/>
          <ac:picMkLst>
            <pc:docMk/>
            <pc:sldMk cId="2223101655" sldId="283"/>
            <ac:picMk id="6" creationId="{69F8EAAD-B0E1-61A0-6879-1B749BFDCBAE}"/>
          </ac:picMkLst>
        </pc:picChg>
      </pc:sldChg>
      <pc:sldChg chg="modSp mod">
        <pc:chgData name="Elbek Bakiev" userId="0c7da733-1441-4266-9504-408a8bf1fc7c" providerId="ADAL" clId="{7A7634C1-E85B-4504-97D2-E1DB8FC0CEFF}" dt="2024-01-26T18:47:09.199" v="158" actId="1076"/>
        <pc:sldMkLst>
          <pc:docMk/>
          <pc:sldMk cId="500132969" sldId="285"/>
        </pc:sldMkLst>
        <pc:spChg chg="mod">
          <ac:chgData name="Elbek Bakiev" userId="0c7da733-1441-4266-9504-408a8bf1fc7c" providerId="ADAL" clId="{7A7634C1-E85B-4504-97D2-E1DB8FC0CEFF}" dt="2024-01-26T18:44:01.997" v="132" actId="113"/>
          <ac:spMkLst>
            <pc:docMk/>
            <pc:sldMk cId="500132969" sldId="285"/>
            <ac:spMk id="2" creationId="{6EAE0A65-C3A0-14FF-AC06-4DFBE2BAAA96}"/>
          </ac:spMkLst>
        </pc:spChg>
        <pc:picChg chg="mod">
          <ac:chgData name="Elbek Bakiev" userId="0c7da733-1441-4266-9504-408a8bf1fc7c" providerId="ADAL" clId="{7A7634C1-E85B-4504-97D2-E1DB8FC0CEFF}" dt="2024-01-26T18:47:09.199" v="158" actId="1076"/>
          <ac:picMkLst>
            <pc:docMk/>
            <pc:sldMk cId="500132969" sldId="285"/>
            <ac:picMk id="5" creationId="{4A67808E-C227-83D4-446E-85E92584653C}"/>
          </ac:picMkLst>
        </pc:picChg>
      </pc:sldChg>
      <pc:sldChg chg="modSp mod">
        <pc:chgData name="Elbek Bakiev" userId="0c7da733-1441-4266-9504-408a8bf1fc7c" providerId="ADAL" clId="{7A7634C1-E85B-4504-97D2-E1DB8FC0CEFF}" dt="2024-01-26T18:47:14.959" v="160" actId="14100"/>
        <pc:sldMkLst>
          <pc:docMk/>
          <pc:sldMk cId="2845054400" sldId="286"/>
        </pc:sldMkLst>
        <pc:spChg chg="mod">
          <ac:chgData name="Elbek Bakiev" userId="0c7da733-1441-4266-9504-408a8bf1fc7c" providerId="ADAL" clId="{7A7634C1-E85B-4504-97D2-E1DB8FC0CEFF}" dt="2024-01-26T18:42:18.754" v="130" actId="255"/>
          <ac:spMkLst>
            <pc:docMk/>
            <pc:sldMk cId="2845054400" sldId="286"/>
            <ac:spMk id="2" creationId="{17BDF31E-D96B-204E-3B1C-C9C4F399CAC2}"/>
          </ac:spMkLst>
        </pc:spChg>
        <pc:picChg chg="mod">
          <ac:chgData name="Elbek Bakiev" userId="0c7da733-1441-4266-9504-408a8bf1fc7c" providerId="ADAL" clId="{7A7634C1-E85B-4504-97D2-E1DB8FC0CEFF}" dt="2024-01-26T18:47:14.959" v="160" actId="14100"/>
          <ac:picMkLst>
            <pc:docMk/>
            <pc:sldMk cId="2845054400" sldId="286"/>
            <ac:picMk id="5" creationId="{9736F5F8-E949-ECF2-A46C-A699660EFD8E}"/>
          </ac:picMkLst>
        </pc:picChg>
      </pc:sldChg>
      <pc:sldChg chg="addSp delSp modSp new mod">
        <pc:chgData name="Elbek Bakiev" userId="0c7da733-1441-4266-9504-408a8bf1fc7c" providerId="ADAL" clId="{7A7634C1-E85B-4504-97D2-E1DB8FC0CEFF}" dt="2024-01-26T18:59:31.675" v="420" actId="1076"/>
        <pc:sldMkLst>
          <pc:docMk/>
          <pc:sldMk cId="2087862883" sldId="287"/>
        </pc:sldMkLst>
        <pc:spChg chg="mod">
          <ac:chgData name="Elbek Bakiev" userId="0c7da733-1441-4266-9504-408a8bf1fc7c" providerId="ADAL" clId="{7A7634C1-E85B-4504-97D2-E1DB8FC0CEFF}" dt="2024-01-25T19:00:46.880" v="34" actId="20577"/>
          <ac:spMkLst>
            <pc:docMk/>
            <pc:sldMk cId="2087862883" sldId="287"/>
            <ac:spMk id="2" creationId="{3899E57D-3603-43D7-AEB2-B60E36D9DEFB}"/>
          </ac:spMkLst>
        </pc:spChg>
        <pc:spChg chg="mod">
          <ac:chgData name="Elbek Bakiev" userId="0c7da733-1441-4266-9504-408a8bf1fc7c" providerId="ADAL" clId="{7A7634C1-E85B-4504-97D2-E1DB8FC0CEFF}" dt="2024-01-26T18:59:31.675" v="420" actId="1076"/>
          <ac:spMkLst>
            <pc:docMk/>
            <pc:sldMk cId="2087862883" sldId="287"/>
            <ac:spMk id="3" creationId="{2F7312ED-472C-CD61-DF38-278380ADC11E}"/>
          </ac:spMkLst>
        </pc:spChg>
        <pc:spChg chg="del">
          <ac:chgData name="Elbek Bakiev" userId="0c7da733-1441-4266-9504-408a8bf1fc7c" providerId="ADAL" clId="{7A7634C1-E85B-4504-97D2-E1DB8FC0CEFF}" dt="2024-01-25T19:02:11.919" v="35"/>
          <ac:spMkLst>
            <pc:docMk/>
            <pc:sldMk cId="2087862883" sldId="287"/>
            <ac:spMk id="3" creationId="{CC46BA29-B08A-405D-8FF0-FA9278441F70}"/>
          </ac:spMkLst>
        </pc:spChg>
        <pc:spChg chg="add del mod">
          <ac:chgData name="Elbek Bakiev" userId="0c7da733-1441-4266-9504-408a8bf1fc7c" providerId="ADAL" clId="{7A7634C1-E85B-4504-97D2-E1DB8FC0CEFF}" dt="2024-01-25T19:03:46.426" v="40"/>
          <ac:spMkLst>
            <pc:docMk/>
            <pc:sldMk cId="2087862883" sldId="287"/>
            <ac:spMk id="6" creationId="{2484D86E-F4A7-4A8E-B9E9-2C53ED313872}"/>
          </ac:spMkLst>
        </pc:spChg>
        <pc:spChg chg="add del mod">
          <ac:chgData name="Elbek Bakiev" userId="0c7da733-1441-4266-9504-408a8bf1fc7c" providerId="ADAL" clId="{7A7634C1-E85B-4504-97D2-E1DB8FC0CEFF}" dt="2024-01-25T19:04:13.062" v="102" actId="21"/>
          <ac:spMkLst>
            <pc:docMk/>
            <pc:sldMk cId="2087862883" sldId="287"/>
            <ac:spMk id="7" creationId="{E8CB599B-3B54-4566-9A2D-A8D61FDF4F3B}"/>
          </ac:spMkLst>
        </pc:spChg>
        <pc:picChg chg="add mod">
          <ac:chgData name="Elbek Bakiev" userId="0c7da733-1441-4266-9504-408a8bf1fc7c" providerId="ADAL" clId="{7A7634C1-E85B-4504-97D2-E1DB8FC0CEFF}" dt="2024-01-25T19:03:49.243" v="41" actId="1076"/>
          <ac:picMkLst>
            <pc:docMk/>
            <pc:sldMk cId="2087862883" sldId="287"/>
            <ac:picMk id="5" creationId="{55B5DFBB-8FEC-4A13-B07E-78413CFAC2AB}"/>
          </ac:picMkLst>
        </pc:picChg>
      </pc:sldChg>
      <pc:sldChg chg="modSp mod">
        <pc:chgData name="Elbek Bakiev" userId="0c7da733-1441-4266-9504-408a8bf1fc7c" providerId="ADAL" clId="{7A7634C1-E85B-4504-97D2-E1DB8FC0CEFF}" dt="2024-01-26T18:46:54.634" v="155" actId="14100"/>
        <pc:sldMkLst>
          <pc:docMk/>
          <pc:sldMk cId="3014618635" sldId="291"/>
        </pc:sldMkLst>
        <pc:spChg chg="mod">
          <ac:chgData name="Elbek Bakiev" userId="0c7da733-1441-4266-9504-408a8bf1fc7c" providerId="ADAL" clId="{7A7634C1-E85B-4504-97D2-E1DB8FC0CEFF}" dt="2024-01-26T18:44:12.547" v="135" actId="113"/>
          <ac:spMkLst>
            <pc:docMk/>
            <pc:sldMk cId="3014618635" sldId="291"/>
            <ac:spMk id="8" creationId="{227F63F3-D30F-48FA-2DF4-C1AE88D5E0B5}"/>
          </ac:spMkLst>
        </pc:spChg>
        <pc:picChg chg="mod">
          <ac:chgData name="Elbek Bakiev" userId="0c7da733-1441-4266-9504-408a8bf1fc7c" providerId="ADAL" clId="{7A7634C1-E85B-4504-97D2-E1DB8FC0CEFF}" dt="2024-01-26T18:46:54.634" v="155" actId="14100"/>
          <ac:picMkLst>
            <pc:docMk/>
            <pc:sldMk cId="3014618635" sldId="291"/>
            <ac:picMk id="6" creationId="{5808C856-A515-3739-6539-484938D517E2}"/>
          </ac:picMkLst>
        </pc:picChg>
      </pc:sldChg>
    </pc:docChg>
  </pc:docChgLst>
  <pc:docChgLst>
    <pc:chgData name="Elbek Bakiev" userId="S::elbek.bakiev001@stud.fh-dortmund.de::0c7da733-1441-4266-9504-408a8bf1fc7c" providerId="AD" clId="Web-{117F1B3D-F891-4E9B-8932-DEB856B38104}"/>
    <pc:docChg chg="modSld">
      <pc:chgData name="Elbek Bakiev" userId="S::elbek.bakiev001@stud.fh-dortmund.de::0c7da733-1441-4266-9504-408a8bf1fc7c" providerId="AD" clId="Web-{117F1B3D-F891-4E9B-8932-DEB856B38104}" dt="2024-01-24T21:17:08.933" v="62"/>
      <pc:docMkLst>
        <pc:docMk/>
      </pc:docMkLst>
      <pc:sldChg chg="modSp">
        <pc:chgData name="Elbek Bakiev" userId="S::elbek.bakiev001@stud.fh-dortmund.de::0c7da733-1441-4266-9504-408a8bf1fc7c" providerId="AD" clId="Web-{117F1B3D-F891-4E9B-8932-DEB856B38104}" dt="2024-01-24T21:13:04.150" v="18" actId="20577"/>
        <pc:sldMkLst>
          <pc:docMk/>
          <pc:sldMk cId="2689390721" sldId="257"/>
        </pc:sldMkLst>
        <pc:spChg chg="mod">
          <ac:chgData name="Elbek Bakiev" userId="S::elbek.bakiev001@stud.fh-dortmund.de::0c7da733-1441-4266-9504-408a8bf1fc7c" providerId="AD" clId="Web-{117F1B3D-F891-4E9B-8932-DEB856B38104}" dt="2024-01-24T21:13:04.150" v="18" actId="20577"/>
          <ac:spMkLst>
            <pc:docMk/>
            <pc:sldMk cId="2689390721" sldId="257"/>
            <ac:spMk id="3" creationId="{CF5D15A3-7983-410B-8890-CE2E6AE2468D}"/>
          </ac:spMkLst>
        </pc:sp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6:00.698" v="50"/>
        <pc:sldMkLst>
          <pc:docMk/>
          <pc:sldMk cId="2224472045" sldId="258"/>
        </pc:sldMkLst>
        <pc:spChg chg="mod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2" creationId="{E5A78A51-147F-F342-97B0-4B41605726D5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9" creationId="{24960D6B-510F-672C-C68A-292047D47F82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16" creationId="{3F0BE7ED-7814-4273-B18A-F26CC0380380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5:52.698" v="45"/>
          <ac:spMkLst>
            <pc:docMk/>
            <pc:sldMk cId="2224472045" sldId="258"/>
            <ac:spMk id="21" creationId="{3346177D-ADC4-4968-B747-5CFCD390B5B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5:52.698" v="45"/>
          <ac:spMkLst>
            <pc:docMk/>
            <pc:sldMk cId="2224472045" sldId="258"/>
            <ac:spMk id="23" creationId="{0844A943-BF79-4FEA-ABB1-3BD54D236606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5:52.698" v="45"/>
          <ac:spMkLst>
            <pc:docMk/>
            <pc:sldMk cId="2224472045" sldId="258"/>
            <ac:spMk id="25" creationId="{6437CC72-F4A8-4DC3-AFAB-D22C482C8100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5:58.323" v="47"/>
          <ac:spMkLst>
            <pc:docMk/>
            <pc:sldMk cId="2224472045" sldId="258"/>
            <ac:spMk id="27" creationId="{7ED7575E-88D2-B771-681D-46A7E55415DD}"/>
          </ac:spMkLst>
        </pc:spChg>
        <pc:spChg chg="add">
          <ac:chgData name="Elbek Bakiev" userId="S::elbek.bakiev001@stud.fh-dortmund.de::0c7da733-1441-4266-9504-408a8bf1fc7c" providerId="AD" clId="Web-{117F1B3D-F891-4E9B-8932-DEB856B38104}" dt="2024-01-24T21:16:00.698" v="50"/>
          <ac:spMkLst>
            <pc:docMk/>
            <pc:sldMk cId="2224472045" sldId="258"/>
            <ac:spMk id="32" creationId="{7ED7575E-88D2-B771-681D-46A7E55415DD}"/>
          </ac:spMkLst>
        </pc:spChg>
        <pc:picChg chg="mod">
          <ac:chgData name="Elbek Bakiev" userId="S::elbek.bakiev001@stud.fh-dortmund.de::0c7da733-1441-4266-9504-408a8bf1fc7c" providerId="AD" clId="Web-{117F1B3D-F891-4E9B-8932-DEB856B38104}" dt="2024-01-24T21:16:00.698" v="50"/>
          <ac:picMkLst>
            <pc:docMk/>
            <pc:sldMk cId="2224472045" sldId="258"/>
            <ac:picMk id="5" creationId="{9FEF863A-1F1A-433F-8B74-A4AC7882B779}"/>
          </ac:picMkLst>
        </pc:picChg>
        <pc:cxnChg chg="add del">
          <ac:chgData name="Elbek Bakiev" userId="S::elbek.bakiev001@stud.fh-dortmund.de::0c7da733-1441-4266-9504-408a8bf1fc7c" providerId="AD" clId="Web-{117F1B3D-F891-4E9B-8932-DEB856B38104}" dt="2024-01-24T21:15:58.323" v="47"/>
          <ac:cxnSpMkLst>
            <pc:docMk/>
            <pc:sldMk cId="2224472045" sldId="258"/>
            <ac:cxnSpMk id="28" creationId="{249EDD1B-F94D-B4E6-ACAA-566B9A26FDE3}"/>
          </ac:cxnSpMkLst>
        </pc:cxnChg>
        <pc:cxnChg chg="add del">
          <ac:chgData name="Elbek Bakiev" userId="S::elbek.bakiev001@stud.fh-dortmund.de::0c7da733-1441-4266-9504-408a8bf1fc7c" providerId="AD" clId="Web-{117F1B3D-F891-4E9B-8932-DEB856B38104}" dt="2024-01-24T21:16:00.698" v="49"/>
          <ac:cxnSpMkLst>
            <pc:docMk/>
            <pc:sldMk cId="2224472045" sldId="258"/>
            <ac:cxnSpMk id="30" creationId="{249EDD1B-F94D-B4E6-ACAA-566B9A26FDE3}"/>
          </ac:cxnSpMkLst>
        </pc:cxnChg>
        <pc:cxnChg chg="add">
          <ac:chgData name="Elbek Bakiev" userId="S::elbek.bakiev001@stud.fh-dortmund.de::0c7da733-1441-4266-9504-408a8bf1fc7c" providerId="AD" clId="Web-{117F1B3D-F891-4E9B-8932-DEB856B38104}" dt="2024-01-24T21:16:00.698" v="50"/>
          <ac:cxnSpMkLst>
            <pc:docMk/>
            <pc:sldMk cId="2224472045" sldId="258"/>
            <ac:cxnSpMk id="33" creationId="{249EDD1B-F94D-B4E6-ACAA-566B9A26FDE3}"/>
          </ac:cxnSpMkLst>
        </pc:cxn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6:04.276" v="51"/>
        <pc:sldMkLst>
          <pc:docMk/>
          <pc:sldMk cId="3314262611" sldId="259"/>
        </pc:sldMkLst>
        <pc:spChg chg="mod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2" creationId="{E52688DB-E974-4547-91AB-6C784278ADCE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9" creationId="{5539287D-867D-D95A-329A-CE5D00B14EB7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16" creationId="{3F0BE7ED-7814-4273-B18A-F26CC0380380}"/>
          </ac:spMkLst>
        </pc:spChg>
        <pc:spChg chg="add">
          <ac:chgData name="Elbek Bakiev" userId="S::elbek.bakiev001@stud.fh-dortmund.de::0c7da733-1441-4266-9504-408a8bf1fc7c" providerId="AD" clId="Web-{117F1B3D-F891-4E9B-8932-DEB856B38104}" dt="2024-01-24T21:16:04.276" v="51"/>
          <ac:spMkLst>
            <pc:docMk/>
            <pc:sldMk cId="3314262611" sldId="259"/>
            <ac:spMk id="21" creationId="{7ED7575E-88D2-B771-681D-46A7E55415DD}"/>
          </ac:spMkLst>
        </pc:spChg>
        <pc:picChg chg="mod">
          <ac:chgData name="Elbek Bakiev" userId="S::elbek.bakiev001@stud.fh-dortmund.de::0c7da733-1441-4266-9504-408a8bf1fc7c" providerId="AD" clId="Web-{117F1B3D-F891-4E9B-8932-DEB856B38104}" dt="2024-01-24T21:16:04.276" v="51"/>
          <ac:picMkLst>
            <pc:docMk/>
            <pc:sldMk cId="3314262611" sldId="259"/>
            <ac:picMk id="5" creationId="{EF9BA0E4-94E2-4265-94BA-0D76528B4459}"/>
          </ac:picMkLst>
        </pc:picChg>
        <pc:cxnChg chg="add">
          <ac:chgData name="Elbek Bakiev" userId="S::elbek.bakiev001@stud.fh-dortmund.de::0c7da733-1441-4266-9504-408a8bf1fc7c" providerId="AD" clId="Web-{117F1B3D-F891-4E9B-8932-DEB856B38104}" dt="2024-01-24T21:16:04.276" v="51"/>
          <ac:cxnSpMkLst>
            <pc:docMk/>
            <pc:sldMk cId="3314262611" sldId="259"/>
            <ac:cxnSpMk id="23" creationId="{249EDD1B-F94D-B4E6-ACAA-566B9A26FDE3}"/>
          </ac:cxnSpMkLst>
        </pc:cxn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6:08.948" v="52"/>
        <pc:sldMkLst>
          <pc:docMk/>
          <pc:sldMk cId="2872010192" sldId="260"/>
        </pc:sldMkLst>
        <pc:spChg chg="mod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2" creationId="{669E44C3-6562-4FF0-A0B7-7ED4AAC20C28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9" creationId="{E4E3CB52-EC91-6E63-3934-FB903592D16E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16" creationId="{3F0BE7ED-7814-4273-B18A-F26CC0380380}"/>
          </ac:spMkLst>
        </pc:spChg>
        <pc:spChg chg="add">
          <ac:chgData name="Elbek Bakiev" userId="S::elbek.bakiev001@stud.fh-dortmund.de::0c7da733-1441-4266-9504-408a8bf1fc7c" providerId="AD" clId="Web-{117F1B3D-F891-4E9B-8932-DEB856B38104}" dt="2024-01-24T21:16:08.948" v="52"/>
          <ac:spMkLst>
            <pc:docMk/>
            <pc:sldMk cId="2872010192" sldId="260"/>
            <ac:spMk id="21" creationId="{7ED7575E-88D2-B771-681D-46A7E55415DD}"/>
          </ac:spMkLst>
        </pc:spChg>
        <pc:picChg chg="mod">
          <ac:chgData name="Elbek Bakiev" userId="S::elbek.bakiev001@stud.fh-dortmund.de::0c7da733-1441-4266-9504-408a8bf1fc7c" providerId="AD" clId="Web-{117F1B3D-F891-4E9B-8932-DEB856B38104}" dt="2024-01-24T21:16:08.948" v="52"/>
          <ac:picMkLst>
            <pc:docMk/>
            <pc:sldMk cId="2872010192" sldId="260"/>
            <ac:picMk id="5" creationId="{04503B6E-D539-4E3F-9F3D-71D8CD90B40C}"/>
          </ac:picMkLst>
        </pc:picChg>
        <pc:cxnChg chg="add">
          <ac:chgData name="Elbek Bakiev" userId="S::elbek.bakiev001@stud.fh-dortmund.de::0c7da733-1441-4266-9504-408a8bf1fc7c" providerId="AD" clId="Web-{117F1B3D-F891-4E9B-8932-DEB856B38104}" dt="2024-01-24T21:16:08.948" v="52"/>
          <ac:cxnSpMkLst>
            <pc:docMk/>
            <pc:sldMk cId="2872010192" sldId="260"/>
            <ac:cxnSpMk id="23" creationId="{249EDD1B-F94D-B4E6-ACAA-566B9A26FDE3}"/>
          </ac:cxnSpMkLst>
        </pc:cxn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7:08.933" v="62"/>
        <pc:sldMkLst>
          <pc:docMk/>
          <pc:sldMk cId="1630523273" sldId="261"/>
        </pc:sldMkLst>
        <pc:spChg chg="mod">
          <ac:chgData name="Elbek Bakiev" userId="S::elbek.bakiev001@stud.fh-dortmund.de::0c7da733-1441-4266-9504-408a8bf1fc7c" providerId="AD" clId="Web-{117F1B3D-F891-4E9B-8932-DEB856B38104}" dt="2024-01-24T21:17:08.933" v="62"/>
          <ac:spMkLst>
            <pc:docMk/>
            <pc:sldMk cId="1630523273" sldId="261"/>
            <ac:spMk id="2" creationId="{9D681BB9-CC07-43AA-8D90-A6BA9C10BA38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7:08.933" v="62"/>
          <ac:spMkLst>
            <pc:docMk/>
            <pc:sldMk cId="1630523273" sldId="261"/>
            <ac:spMk id="9" creationId="{475E8A1B-480D-2C83-45CE-CC319252C847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2.542" v="53"/>
          <ac:spMkLst>
            <pc:docMk/>
            <pc:sldMk cId="1630523273" sldId="261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2.542" v="53"/>
          <ac:spMkLst>
            <pc:docMk/>
            <pc:sldMk cId="1630523273" sldId="261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2.542" v="53"/>
          <ac:spMkLst>
            <pc:docMk/>
            <pc:sldMk cId="1630523273" sldId="261"/>
            <ac:spMk id="16" creationId="{3F0BE7ED-7814-4273-B18A-F26CC0380380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7:08.933" v="62"/>
          <ac:spMkLst>
            <pc:docMk/>
            <pc:sldMk cId="1630523273" sldId="261"/>
            <ac:spMk id="21" creationId="{7ED7575E-88D2-B771-681D-46A7E55415DD}"/>
          </ac:spMkLst>
        </pc:spChg>
        <pc:spChg chg="add">
          <ac:chgData name="Elbek Bakiev" userId="S::elbek.bakiev001@stud.fh-dortmund.de::0c7da733-1441-4266-9504-408a8bf1fc7c" providerId="AD" clId="Web-{117F1B3D-F891-4E9B-8932-DEB856B38104}" dt="2024-01-24T21:17:08.933" v="62"/>
          <ac:spMkLst>
            <pc:docMk/>
            <pc:sldMk cId="1630523273" sldId="261"/>
            <ac:spMk id="31" creationId="{90B80AB5-04E5-2C2D-26E9-EF3A3DA3A442}"/>
          </ac:spMkLst>
        </pc:spChg>
        <pc:picChg chg="mod ord">
          <ac:chgData name="Elbek Bakiev" userId="S::elbek.bakiev001@stud.fh-dortmund.de::0c7da733-1441-4266-9504-408a8bf1fc7c" providerId="AD" clId="Web-{117F1B3D-F891-4E9B-8932-DEB856B38104}" dt="2024-01-24T21:17:08.933" v="62"/>
          <ac:picMkLst>
            <pc:docMk/>
            <pc:sldMk cId="1630523273" sldId="261"/>
            <ac:picMk id="5" creationId="{A426C523-B180-4BDB-A69B-D90FEE5D0146}"/>
          </ac:picMkLst>
        </pc:picChg>
        <pc:cxnChg chg="add del">
          <ac:chgData name="Elbek Bakiev" userId="S::elbek.bakiev001@stud.fh-dortmund.de::0c7da733-1441-4266-9504-408a8bf1fc7c" providerId="AD" clId="Web-{117F1B3D-F891-4E9B-8932-DEB856B38104}" dt="2024-01-24T21:17:08.933" v="62"/>
          <ac:cxnSpMkLst>
            <pc:docMk/>
            <pc:sldMk cId="1630523273" sldId="261"/>
            <ac:cxnSpMk id="23" creationId="{249EDD1B-F94D-B4E6-ACAA-566B9A26FDE3}"/>
          </ac:cxnSpMkLst>
        </pc:cxnChg>
        <pc:cxnChg chg="add del">
          <ac:chgData name="Elbek Bakiev" userId="S::elbek.bakiev001@stud.fh-dortmund.de::0c7da733-1441-4266-9504-408a8bf1fc7c" providerId="AD" clId="Web-{117F1B3D-F891-4E9B-8932-DEB856B38104}" dt="2024-01-24T21:17:08.933" v="61"/>
          <ac:cxnSpMkLst>
            <pc:docMk/>
            <pc:sldMk cId="1630523273" sldId="261"/>
            <ac:cxnSpMk id="28" creationId="{FC23E3B9-5ABF-58B3-E2B0-E9A5DAA90037}"/>
          </ac:cxnSpMkLst>
        </pc:cxnChg>
        <pc:cxnChg chg="add">
          <ac:chgData name="Elbek Bakiev" userId="S::elbek.bakiev001@stud.fh-dortmund.de::0c7da733-1441-4266-9504-408a8bf1fc7c" providerId="AD" clId="Web-{117F1B3D-F891-4E9B-8932-DEB856B38104}" dt="2024-01-24T21:17:08.933" v="62"/>
          <ac:cxnSpMkLst>
            <pc:docMk/>
            <pc:sldMk cId="1630523273" sldId="261"/>
            <ac:cxnSpMk id="30" creationId="{FC23E3B9-5ABF-58B3-E2B0-E9A5DAA90037}"/>
          </ac:cxnSpMkLst>
        </pc:cxn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6:46.277" v="54"/>
        <pc:sldMkLst>
          <pc:docMk/>
          <pc:sldMk cId="4139847090" sldId="262"/>
        </pc:sldMkLst>
        <pc:spChg chg="mod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2" creationId="{FEFB4B26-4FA6-4AFD-98AB-A76B8F0FB6C0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9" creationId="{B3394D17-5948-BDBA-2FE8-0D457D61492B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16" creationId="{3F0BE7ED-7814-4273-B18A-F26CC0380380}"/>
          </ac:spMkLst>
        </pc:spChg>
        <pc:spChg chg="add">
          <ac:chgData name="Elbek Bakiev" userId="S::elbek.bakiev001@stud.fh-dortmund.de::0c7da733-1441-4266-9504-408a8bf1fc7c" providerId="AD" clId="Web-{117F1B3D-F891-4E9B-8932-DEB856B38104}" dt="2024-01-24T21:16:46.277" v="54"/>
          <ac:spMkLst>
            <pc:docMk/>
            <pc:sldMk cId="4139847090" sldId="262"/>
            <ac:spMk id="21" creationId="{7ED7575E-88D2-B771-681D-46A7E55415DD}"/>
          </ac:spMkLst>
        </pc:spChg>
        <pc:picChg chg="mod">
          <ac:chgData name="Elbek Bakiev" userId="S::elbek.bakiev001@stud.fh-dortmund.de::0c7da733-1441-4266-9504-408a8bf1fc7c" providerId="AD" clId="Web-{117F1B3D-F891-4E9B-8932-DEB856B38104}" dt="2024-01-24T21:16:46.277" v="54"/>
          <ac:picMkLst>
            <pc:docMk/>
            <pc:sldMk cId="4139847090" sldId="262"/>
            <ac:picMk id="5" creationId="{A7A16DDC-B18A-467B-9824-7826964CBEDA}"/>
          </ac:picMkLst>
        </pc:picChg>
        <pc:cxnChg chg="add">
          <ac:chgData name="Elbek Bakiev" userId="S::elbek.bakiev001@stud.fh-dortmund.de::0c7da733-1441-4266-9504-408a8bf1fc7c" providerId="AD" clId="Web-{117F1B3D-F891-4E9B-8932-DEB856B38104}" dt="2024-01-24T21:16:46.277" v="54"/>
          <ac:cxnSpMkLst>
            <pc:docMk/>
            <pc:sldMk cId="4139847090" sldId="262"/>
            <ac:cxnSpMk id="23" creationId="{249EDD1B-F94D-B4E6-ACAA-566B9A26FDE3}"/>
          </ac:cxnSpMkLst>
        </pc:cxnChg>
      </pc:sldChg>
      <pc:sldChg chg="addSp delSp modSp mod setBg">
        <pc:chgData name="Elbek Bakiev" userId="S::elbek.bakiev001@stud.fh-dortmund.de::0c7da733-1441-4266-9504-408a8bf1fc7c" providerId="AD" clId="Web-{117F1B3D-F891-4E9B-8932-DEB856B38104}" dt="2024-01-24T21:16:57.574" v="59"/>
        <pc:sldMkLst>
          <pc:docMk/>
          <pc:sldMk cId="1235974136" sldId="263"/>
        </pc:sldMkLst>
        <pc:spChg chg="mod">
          <ac:chgData name="Elbek Bakiev" userId="S::elbek.bakiev001@stud.fh-dortmund.de::0c7da733-1441-4266-9504-408a8bf1fc7c" providerId="AD" clId="Web-{117F1B3D-F891-4E9B-8932-DEB856B38104}" dt="2024-01-24T21:16:57.574" v="59"/>
          <ac:spMkLst>
            <pc:docMk/>
            <pc:sldMk cId="1235974136" sldId="263"/>
            <ac:spMk id="2" creationId="{6D524B29-06BA-401C-B550-FFBF0E713747}"/>
          </ac:spMkLst>
        </pc:spChg>
        <pc:spChg chg="add mod">
          <ac:chgData name="Elbek Bakiev" userId="S::elbek.bakiev001@stud.fh-dortmund.de::0c7da733-1441-4266-9504-408a8bf1fc7c" providerId="AD" clId="Web-{117F1B3D-F891-4E9B-8932-DEB856B38104}" dt="2024-01-24T21:16:57.574" v="59"/>
          <ac:spMkLst>
            <pc:docMk/>
            <pc:sldMk cId="1235974136" sldId="263"/>
            <ac:spMk id="9" creationId="{66B7312C-7E63-FE9C-0CB7-7B15FB849E83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57.574" v="59"/>
          <ac:spMkLst>
            <pc:docMk/>
            <pc:sldMk cId="1235974136" sldId="263"/>
            <ac:spMk id="12" creationId="{3AFE8227-C443-417B-BA91-520EB1EF4559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57.574" v="59"/>
          <ac:spMkLst>
            <pc:docMk/>
            <pc:sldMk cId="1235974136" sldId="263"/>
            <ac:spMk id="14" creationId="{907741FC-B544-4A6E-B831-6789D042333D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57.574" v="59"/>
          <ac:spMkLst>
            <pc:docMk/>
            <pc:sldMk cId="1235974136" sldId="263"/>
            <ac:spMk id="16" creationId="{3F0BE7ED-7814-4273-B18A-F26CC0380380}"/>
          </ac:spMkLst>
        </pc:spChg>
        <pc:spChg chg="add del">
          <ac:chgData name="Elbek Bakiev" userId="S::elbek.bakiev001@stud.fh-dortmund.de::0c7da733-1441-4266-9504-408a8bf1fc7c" providerId="AD" clId="Web-{117F1B3D-F891-4E9B-8932-DEB856B38104}" dt="2024-01-24T21:16:57.558" v="58"/>
          <ac:spMkLst>
            <pc:docMk/>
            <pc:sldMk cId="1235974136" sldId="263"/>
            <ac:spMk id="24" creationId="{7ED7575E-88D2-B771-681D-46A7E55415DD}"/>
          </ac:spMkLst>
        </pc:spChg>
        <pc:picChg chg="mod ord">
          <ac:chgData name="Elbek Bakiev" userId="S::elbek.bakiev001@stud.fh-dortmund.de::0c7da733-1441-4266-9504-408a8bf1fc7c" providerId="AD" clId="Web-{117F1B3D-F891-4E9B-8932-DEB856B38104}" dt="2024-01-24T21:16:57.574" v="59"/>
          <ac:picMkLst>
            <pc:docMk/>
            <pc:sldMk cId="1235974136" sldId="263"/>
            <ac:picMk id="5" creationId="{F48366F4-0270-44DC-8EF2-2ED5781D9B8D}"/>
          </ac:picMkLst>
        </pc:picChg>
        <pc:cxnChg chg="add del">
          <ac:chgData name="Elbek Bakiev" userId="S::elbek.bakiev001@stud.fh-dortmund.de::0c7da733-1441-4266-9504-408a8bf1fc7c" providerId="AD" clId="Web-{117F1B3D-F891-4E9B-8932-DEB856B38104}" dt="2024-01-24T21:16:54.949" v="56"/>
          <ac:cxnSpMkLst>
            <pc:docMk/>
            <pc:sldMk cId="1235974136" sldId="263"/>
            <ac:cxnSpMk id="21" creationId="{FC23E3B9-5ABF-58B3-E2B0-E9A5DAA90037}"/>
          </ac:cxnSpMkLst>
        </pc:cxnChg>
        <pc:cxnChg chg="add del">
          <ac:chgData name="Elbek Bakiev" userId="S::elbek.bakiev001@stud.fh-dortmund.de::0c7da733-1441-4266-9504-408a8bf1fc7c" providerId="AD" clId="Web-{117F1B3D-F891-4E9B-8932-DEB856B38104}" dt="2024-01-24T21:16:57.558" v="58"/>
          <ac:cxnSpMkLst>
            <pc:docMk/>
            <pc:sldMk cId="1235974136" sldId="263"/>
            <ac:cxnSpMk id="23" creationId="{249EDD1B-F94D-B4E6-ACAA-566B9A26FDE3}"/>
          </ac:cxnSpMkLst>
        </pc:cxnChg>
        <pc:cxnChg chg="add">
          <ac:chgData name="Elbek Bakiev" userId="S::elbek.bakiev001@stud.fh-dortmund.de::0c7da733-1441-4266-9504-408a8bf1fc7c" providerId="AD" clId="Web-{117F1B3D-F891-4E9B-8932-DEB856B38104}" dt="2024-01-24T21:16:57.574" v="59"/>
          <ac:cxnSpMkLst>
            <pc:docMk/>
            <pc:sldMk cId="1235974136" sldId="263"/>
            <ac:cxnSpMk id="26" creationId="{FC23E3B9-5ABF-58B3-E2B0-E9A5DAA90037}"/>
          </ac:cxnSpMkLst>
        </pc:cxnChg>
      </pc:sldChg>
    </pc:docChg>
  </pc:docChgLst>
  <pc:docChgLst>
    <pc:chgData name="Farhad Gulizada" userId="8b1aa15c-761e-481a-9aa2-e31034873660" providerId="ADAL" clId="{61A28832-56F0-7441-856D-0C5BF6FD4446}"/>
    <pc:docChg chg="undo redo custSel addSld delSld modSld sldOrd modSection">
      <pc:chgData name="Farhad Gulizada" userId="8b1aa15c-761e-481a-9aa2-e31034873660" providerId="ADAL" clId="{61A28832-56F0-7441-856D-0C5BF6FD4446}" dt="2024-01-26T17:50:08.571" v="1727" actId="21"/>
      <pc:docMkLst>
        <pc:docMk/>
      </pc:docMkLst>
      <pc:sldChg chg="addSp delSp modSp del mod ord modNotesTx">
        <pc:chgData name="Farhad Gulizada" userId="8b1aa15c-761e-481a-9aa2-e31034873660" providerId="ADAL" clId="{61A28832-56F0-7441-856D-0C5BF6FD4446}" dt="2024-01-25T11:34:14.228" v="1128" actId="2696"/>
        <pc:sldMkLst>
          <pc:docMk/>
          <pc:sldMk cId="3314262611" sldId="259"/>
        </pc:sldMkLst>
        <pc:spChg chg="mod">
          <ac:chgData name="Farhad Gulizada" userId="8b1aa15c-761e-481a-9aa2-e31034873660" providerId="ADAL" clId="{61A28832-56F0-7441-856D-0C5BF6FD4446}" dt="2024-01-25T09:41:37.773" v="487" actId="21"/>
          <ac:spMkLst>
            <pc:docMk/>
            <pc:sldMk cId="3314262611" sldId="259"/>
            <ac:spMk id="2" creationId="{E52688DB-E974-4547-91AB-6C784278ADCE}"/>
          </ac:spMkLst>
        </pc:spChg>
        <pc:spChg chg="mod">
          <ac:chgData name="Farhad Gulizada" userId="8b1aa15c-761e-481a-9aa2-e31034873660" providerId="ADAL" clId="{61A28832-56F0-7441-856D-0C5BF6FD4446}" dt="2024-01-25T09:19:00.810" v="355" actId="20577"/>
          <ac:spMkLst>
            <pc:docMk/>
            <pc:sldMk cId="3314262611" sldId="259"/>
            <ac:spMk id="9" creationId="{5539287D-867D-D95A-329A-CE5D00B14EB7}"/>
          </ac:spMkLst>
        </pc:spChg>
        <pc:spChg chg="del">
          <ac:chgData name="Farhad Gulizada" userId="8b1aa15c-761e-481a-9aa2-e31034873660" providerId="ADAL" clId="{61A28832-56F0-7441-856D-0C5BF6FD4446}" dt="2024-01-25T09:11:37.577" v="171" actId="26606"/>
          <ac:spMkLst>
            <pc:docMk/>
            <pc:sldMk cId="3314262611" sldId="259"/>
            <ac:spMk id="21" creationId="{7ED7575E-88D2-B771-681D-46A7E55415DD}"/>
          </ac:spMkLst>
        </pc:spChg>
        <pc:spChg chg="add">
          <ac:chgData name="Farhad Gulizada" userId="8b1aa15c-761e-481a-9aa2-e31034873660" providerId="ADAL" clId="{61A28832-56F0-7441-856D-0C5BF6FD4446}" dt="2024-01-25T09:11:37.577" v="171" actId="26606"/>
          <ac:spMkLst>
            <pc:docMk/>
            <pc:sldMk cId="3314262611" sldId="259"/>
            <ac:spMk id="28" creationId="{8181FC64-B306-4821-98E2-780662EFC486}"/>
          </ac:spMkLst>
        </pc:spChg>
        <pc:spChg chg="add">
          <ac:chgData name="Farhad Gulizada" userId="8b1aa15c-761e-481a-9aa2-e31034873660" providerId="ADAL" clId="{61A28832-56F0-7441-856D-0C5BF6FD4446}" dt="2024-01-25T09:11:37.577" v="171" actId="26606"/>
          <ac:spMkLst>
            <pc:docMk/>
            <pc:sldMk cId="3314262611" sldId="259"/>
            <ac:spMk id="30" creationId="{5871FC61-DD4E-47D4-81FD-8A7E7D12B371}"/>
          </ac:spMkLst>
        </pc:spChg>
        <pc:spChg chg="add">
          <ac:chgData name="Farhad Gulizada" userId="8b1aa15c-761e-481a-9aa2-e31034873660" providerId="ADAL" clId="{61A28832-56F0-7441-856D-0C5BF6FD4446}" dt="2024-01-25T09:11:37.577" v="171" actId="26606"/>
          <ac:spMkLst>
            <pc:docMk/>
            <pc:sldMk cId="3314262611" sldId="259"/>
            <ac:spMk id="32" creationId="{F9EC3F91-A75C-4F74-867E-E4C28C13546B}"/>
          </ac:spMkLst>
        </pc:spChg>
        <pc:spChg chg="add">
          <ac:chgData name="Farhad Gulizada" userId="8b1aa15c-761e-481a-9aa2-e31034873660" providerId="ADAL" clId="{61A28832-56F0-7441-856D-0C5BF6FD4446}" dt="2024-01-25T09:11:37.577" v="171" actId="26606"/>
          <ac:spMkLst>
            <pc:docMk/>
            <pc:sldMk cId="3314262611" sldId="259"/>
            <ac:spMk id="34" creationId="{829A1E2C-5AC8-40FC-99E9-832069D39792}"/>
          </ac:spMkLst>
        </pc:spChg>
        <pc:picChg chg="add mod ord">
          <ac:chgData name="Farhad Gulizada" userId="8b1aa15c-761e-481a-9aa2-e31034873660" providerId="ADAL" clId="{61A28832-56F0-7441-856D-0C5BF6FD4446}" dt="2024-01-25T09:11:37.577" v="171" actId="26606"/>
          <ac:picMkLst>
            <pc:docMk/>
            <pc:sldMk cId="3314262611" sldId="259"/>
            <ac:picMk id="4" creationId="{5BEF110B-B9D1-ADAB-D6AD-71F7A4C4A04A}"/>
          </ac:picMkLst>
        </pc:picChg>
        <pc:picChg chg="del">
          <ac:chgData name="Farhad Gulizada" userId="8b1aa15c-761e-481a-9aa2-e31034873660" providerId="ADAL" clId="{61A28832-56F0-7441-856D-0C5BF6FD4446}" dt="2024-01-25T09:11:04.830" v="167" actId="478"/>
          <ac:picMkLst>
            <pc:docMk/>
            <pc:sldMk cId="3314262611" sldId="259"/>
            <ac:picMk id="5" creationId="{EF9BA0E4-94E2-4265-94BA-0D76528B4459}"/>
          </ac:picMkLst>
        </pc:picChg>
        <pc:cxnChg chg="del">
          <ac:chgData name="Farhad Gulizada" userId="8b1aa15c-761e-481a-9aa2-e31034873660" providerId="ADAL" clId="{61A28832-56F0-7441-856D-0C5BF6FD4446}" dt="2024-01-25T09:11:37.577" v="171" actId="26606"/>
          <ac:cxnSpMkLst>
            <pc:docMk/>
            <pc:sldMk cId="3314262611" sldId="259"/>
            <ac:cxnSpMk id="23" creationId="{249EDD1B-F94D-B4E6-ACAA-566B9A26FDE3}"/>
          </ac:cxnSpMkLst>
        </pc:cxnChg>
      </pc:sldChg>
      <pc:sldChg chg="addSp delSp modSp add mod ord modTransition setBg modAnim delDesignElem">
        <pc:chgData name="Farhad Gulizada" userId="8b1aa15c-761e-481a-9aa2-e31034873660" providerId="ADAL" clId="{61A28832-56F0-7441-856D-0C5BF6FD4446}" dt="2024-01-26T17:49:07.482" v="1726"/>
        <pc:sldMkLst>
          <pc:docMk/>
          <pc:sldMk cId="1463493285" sldId="264"/>
        </pc:sldMkLst>
        <pc:spChg chg="mod">
          <ac:chgData name="Farhad Gulizada" userId="8b1aa15c-761e-481a-9aa2-e31034873660" providerId="ADAL" clId="{61A28832-56F0-7441-856D-0C5BF6FD4446}" dt="2024-01-25T08:54:34.213" v="105" actId="27636"/>
          <ac:spMkLst>
            <pc:docMk/>
            <pc:sldMk cId="1463493285" sldId="264"/>
            <ac:spMk id="2" creationId="{5857599A-24A0-6EB9-1448-8EA3FEEAD10F}"/>
          </ac:spMkLst>
        </pc:spChg>
        <pc:spChg chg="add mod">
          <ac:chgData name="Farhad Gulizada" userId="8b1aa15c-761e-481a-9aa2-e31034873660" providerId="ADAL" clId="{61A28832-56F0-7441-856D-0C5BF6FD4446}" dt="2024-01-26T17:47:29.375" v="1719" actId="113"/>
          <ac:spMkLst>
            <pc:docMk/>
            <pc:sldMk cId="1463493285" sldId="264"/>
            <ac:spMk id="4" creationId="{87A870A2-7F97-D22F-2874-D4253B1CD18E}"/>
          </ac:spMkLst>
        </pc:spChg>
        <pc:spChg chg="add mod">
          <ac:chgData name="Farhad Gulizada" userId="8b1aa15c-761e-481a-9aa2-e31034873660" providerId="ADAL" clId="{61A28832-56F0-7441-856D-0C5BF6FD4446}" dt="2024-01-26T17:47:59.317" v="1722" actId="113"/>
          <ac:spMkLst>
            <pc:docMk/>
            <pc:sldMk cId="1463493285" sldId="264"/>
            <ac:spMk id="6" creationId="{DD2B3B73-D216-149E-5FAE-8E2FF7E57CB1}"/>
          </ac:spMkLst>
        </pc:spChg>
        <pc:spChg chg="mod">
          <ac:chgData name="Farhad Gulizada" userId="8b1aa15c-761e-481a-9aa2-e31034873660" providerId="ADAL" clId="{61A28832-56F0-7441-856D-0C5BF6FD4446}" dt="2024-01-25T08:52:27.114" v="94" actId="20577"/>
          <ac:spMkLst>
            <pc:docMk/>
            <pc:sldMk cId="1463493285" sldId="264"/>
            <ac:spMk id="9" creationId="{032AC4E6-427B-990D-2145-1941A870E708}"/>
          </ac:spMkLst>
        </pc:spChg>
        <pc:spChg chg="del">
          <ac:chgData name="Farhad Gulizada" userId="8b1aa15c-761e-481a-9aa2-e31034873660" providerId="ADAL" clId="{61A28832-56F0-7441-856D-0C5BF6FD4446}" dt="2024-01-25T08:48:04.561" v="1"/>
          <ac:spMkLst>
            <pc:docMk/>
            <pc:sldMk cId="1463493285" sldId="264"/>
            <ac:spMk id="32" creationId="{1FDCB105-0A0C-CF67-E0BA-0614D6324987}"/>
          </ac:spMkLst>
        </pc:spChg>
        <pc:picChg chg="mod">
          <ac:chgData name="Farhad Gulizada" userId="8b1aa15c-761e-481a-9aa2-e31034873660" providerId="ADAL" clId="{61A28832-56F0-7441-856D-0C5BF6FD4446}" dt="2024-01-25T11:39:54.229" v="1188" actId="14100"/>
          <ac:picMkLst>
            <pc:docMk/>
            <pc:sldMk cId="1463493285" sldId="264"/>
            <ac:picMk id="5" creationId="{047BD986-3760-99CE-7CB2-815922706FDE}"/>
          </ac:picMkLst>
        </pc:picChg>
        <pc:cxnChg chg="del">
          <ac:chgData name="Farhad Gulizada" userId="8b1aa15c-761e-481a-9aa2-e31034873660" providerId="ADAL" clId="{61A28832-56F0-7441-856D-0C5BF6FD4446}" dt="2024-01-25T08:48:04.561" v="1"/>
          <ac:cxnSpMkLst>
            <pc:docMk/>
            <pc:sldMk cId="1463493285" sldId="264"/>
            <ac:cxnSpMk id="33" creationId="{68F41427-2A3B-3713-2C22-31A0C073FE57}"/>
          </ac:cxnSpMkLst>
        </pc:cxnChg>
      </pc:sldChg>
      <pc:sldChg chg="addSp delSp modSp add del mod ord modAnim">
        <pc:chgData name="Farhad Gulizada" userId="8b1aa15c-761e-481a-9aa2-e31034873660" providerId="ADAL" clId="{61A28832-56F0-7441-856D-0C5BF6FD4446}" dt="2024-01-25T09:52:43.751" v="559" actId="2696"/>
        <pc:sldMkLst>
          <pc:docMk/>
          <pc:sldMk cId="4224019014" sldId="265"/>
        </pc:sldMkLst>
        <pc:spChg chg="del">
          <ac:chgData name="Farhad Gulizada" userId="8b1aa15c-761e-481a-9aa2-e31034873660" providerId="ADAL" clId="{61A28832-56F0-7441-856D-0C5BF6FD4446}" dt="2024-01-25T09:05:28.564" v="155" actId="478"/>
          <ac:spMkLst>
            <pc:docMk/>
            <pc:sldMk cId="4224019014" sldId="265"/>
            <ac:spMk id="2" creationId="{8650DB24-44A2-BA04-2A8B-0A5BA18EF3F2}"/>
          </ac:spMkLst>
        </pc:spChg>
        <pc:spChg chg="del mod">
          <ac:chgData name="Farhad Gulizada" userId="8b1aa15c-761e-481a-9aa2-e31034873660" providerId="ADAL" clId="{61A28832-56F0-7441-856D-0C5BF6FD4446}" dt="2024-01-25T09:06:03.685" v="162" actId="21"/>
          <ac:spMkLst>
            <pc:docMk/>
            <pc:sldMk cId="4224019014" sldId="265"/>
            <ac:spMk id="4" creationId="{26ACE7CC-65E6-0678-9E05-3D2ECFF56AFB}"/>
          </ac:spMkLst>
        </pc:spChg>
        <pc:spChg chg="del mod">
          <ac:chgData name="Farhad Gulizada" userId="8b1aa15c-761e-481a-9aa2-e31034873660" providerId="ADAL" clId="{61A28832-56F0-7441-856D-0C5BF6FD4446}" dt="2024-01-25T09:05:43.039" v="159" actId="478"/>
          <ac:spMkLst>
            <pc:docMk/>
            <pc:sldMk cId="4224019014" sldId="265"/>
            <ac:spMk id="6" creationId="{FD48D2F7-7A60-A017-A095-F5725A355A9F}"/>
          </ac:spMkLst>
        </pc:spChg>
        <pc:spChg chg="add mod">
          <ac:chgData name="Farhad Gulizada" userId="8b1aa15c-761e-481a-9aa2-e31034873660" providerId="ADAL" clId="{61A28832-56F0-7441-856D-0C5BF6FD4446}" dt="2024-01-25T09:50:25.193" v="557" actId="20577"/>
          <ac:spMkLst>
            <pc:docMk/>
            <pc:sldMk cId="4224019014" sldId="265"/>
            <ac:spMk id="7" creationId="{634058B3-92C2-D5E7-7026-8C855EFE792D}"/>
          </ac:spMkLst>
        </pc:spChg>
        <pc:spChg chg="del">
          <ac:chgData name="Farhad Gulizada" userId="8b1aa15c-761e-481a-9aa2-e31034873660" providerId="ADAL" clId="{61A28832-56F0-7441-856D-0C5BF6FD4446}" dt="2024-01-25T09:05:32.042" v="156" actId="478"/>
          <ac:spMkLst>
            <pc:docMk/>
            <pc:sldMk cId="4224019014" sldId="265"/>
            <ac:spMk id="9" creationId="{1FCBA7F3-B93E-FBC4-CA04-8863813C5327}"/>
          </ac:spMkLst>
        </pc:spChg>
        <pc:spChg chg="add mod">
          <ac:chgData name="Farhad Gulizada" userId="8b1aa15c-761e-481a-9aa2-e31034873660" providerId="ADAL" clId="{61A28832-56F0-7441-856D-0C5BF6FD4446}" dt="2024-01-25T09:49:42.414" v="550" actId="20577"/>
          <ac:spMkLst>
            <pc:docMk/>
            <pc:sldMk cId="4224019014" sldId="265"/>
            <ac:spMk id="10" creationId="{1345E8AB-35AA-A105-081A-8F1896D14EA1}"/>
          </ac:spMkLst>
        </pc:spChg>
        <pc:picChg chg="del">
          <ac:chgData name="Farhad Gulizada" userId="8b1aa15c-761e-481a-9aa2-e31034873660" providerId="ADAL" clId="{61A28832-56F0-7441-856D-0C5BF6FD4446}" dt="2024-01-25T09:05:23.999" v="154" actId="478"/>
          <ac:picMkLst>
            <pc:docMk/>
            <pc:sldMk cId="4224019014" sldId="265"/>
            <ac:picMk id="5" creationId="{06733F7A-1FDC-C34F-0E92-71440D917562}"/>
          </ac:picMkLst>
        </pc:picChg>
      </pc:sldChg>
      <pc:sldChg chg="delSp add setBg delDesignElem">
        <pc:chgData name="Farhad Gulizada" userId="8b1aa15c-761e-481a-9aa2-e31034873660" providerId="ADAL" clId="{61A28832-56F0-7441-856D-0C5BF6FD4446}" dt="2024-01-25T09:17:58.847" v="326"/>
        <pc:sldMkLst>
          <pc:docMk/>
          <pc:sldMk cId="3459987800" sldId="266"/>
        </pc:sldMkLst>
        <pc:spChg chg="del">
          <ac:chgData name="Farhad Gulizada" userId="8b1aa15c-761e-481a-9aa2-e31034873660" providerId="ADAL" clId="{61A28832-56F0-7441-856D-0C5BF6FD4446}" dt="2024-01-25T09:17:58.847" v="326"/>
          <ac:spMkLst>
            <pc:docMk/>
            <pc:sldMk cId="3459987800" sldId="266"/>
            <ac:spMk id="21" creationId="{7ED7575E-88D2-B771-681D-46A7E55415DD}"/>
          </ac:spMkLst>
        </pc:spChg>
        <pc:cxnChg chg="del">
          <ac:chgData name="Farhad Gulizada" userId="8b1aa15c-761e-481a-9aa2-e31034873660" providerId="ADAL" clId="{61A28832-56F0-7441-856D-0C5BF6FD4446}" dt="2024-01-25T09:17:58.847" v="326"/>
          <ac:cxnSpMkLst>
            <pc:docMk/>
            <pc:sldMk cId="3459987800" sldId="266"/>
            <ac:cxnSpMk id="23" creationId="{249EDD1B-F94D-B4E6-ACAA-566B9A26FDE3}"/>
          </ac:cxnSpMkLst>
        </pc:cxnChg>
      </pc:sldChg>
      <pc:sldChg chg="addSp delSp modSp add del mod ord">
        <pc:chgData name="Farhad Gulizada" userId="8b1aa15c-761e-481a-9aa2-e31034873660" providerId="ADAL" clId="{61A28832-56F0-7441-856D-0C5BF6FD4446}" dt="2024-01-25T11:41:54.811" v="1209" actId="2696"/>
        <pc:sldMkLst>
          <pc:docMk/>
          <pc:sldMk cId="3492159216" sldId="267"/>
        </pc:sldMkLst>
        <pc:spChg chg="mod ord">
          <ac:chgData name="Farhad Gulizada" userId="8b1aa15c-761e-481a-9aa2-e31034873660" providerId="ADAL" clId="{61A28832-56F0-7441-856D-0C5BF6FD4446}" dt="2024-01-25T11:40:55.223" v="1199" actId="21"/>
          <ac:spMkLst>
            <pc:docMk/>
            <pc:sldMk cId="3492159216" sldId="267"/>
            <ac:spMk id="2" creationId="{F77C0EA8-9F2B-BA9B-A4E6-F905B4E5FA10}"/>
          </ac:spMkLst>
        </pc:spChg>
        <pc:spChg chg="add del">
          <ac:chgData name="Farhad Gulizada" userId="8b1aa15c-761e-481a-9aa2-e31034873660" providerId="ADAL" clId="{61A28832-56F0-7441-856D-0C5BF6FD4446}" dt="2024-01-25T11:35:09.376" v="1130" actId="478"/>
          <ac:spMkLst>
            <pc:docMk/>
            <pc:sldMk cId="3492159216" sldId="267"/>
            <ac:spMk id="3" creationId="{E3A4DE93-3BCB-4923-8831-662ED08FBA3B}"/>
          </ac:spMkLst>
        </pc:spChg>
        <pc:spChg chg="add mod">
          <ac:chgData name="Farhad Gulizada" userId="8b1aa15c-761e-481a-9aa2-e31034873660" providerId="ADAL" clId="{61A28832-56F0-7441-856D-0C5BF6FD4446}" dt="2024-01-25T11:40:36.140" v="1193" actId="21"/>
          <ac:spMkLst>
            <pc:docMk/>
            <pc:sldMk cId="3492159216" sldId="267"/>
            <ac:spMk id="6" creationId="{A7E87289-4C45-BDB7-6DF1-90528085DB0C}"/>
          </ac:spMkLst>
        </pc:spChg>
        <pc:spChg chg="del mod ord">
          <ac:chgData name="Farhad Gulizada" userId="8b1aa15c-761e-481a-9aa2-e31034873660" providerId="ADAL" clId="{61A28832-56F0-7441-856D-0C5BF6FD4446}" dt="2024-01-25T11:40:36.140" v="1193" actId="21"/>
          <ac:spMkLst>
            <pc:docMk/>
            <pc:sldMk cId="3492159216" sldId="267"/>
            <ac:spMk id="9" creationId="{6F06B47A-5B75-C4AD-09D9-0914D9B98B2A}"/>
          </ac:spMkLst>
        </pc:spChg>
        <pc:spChg chg="add del">
          <ac:chgData name="Farhad Gulizada" userId="8b1aa15c-761e-481a-9aa2-e31034873660" providerId="ADAL" clId="{61A28832-56F0-7441-856D-0C5BF6FD4446}" dt="2024-01-25T09:47:34.602" v="510" actId="26606"/>
          <ac:spMkLst>
            <pc:docMk/>
            <pc:sldMk cId="3492159216" sldId="267"/>
            <ac:spMk id="38" creationId="{D5997EA8-5EFC-40CD-A85F-C3C3BC5F9EB7}"/>
          </ac:spMkLst>
        </pc:spChg>
        <pc:spChg chg="add del">
          <ac:chgData name="Farhad Gulizada" userId="8b1aa15c-761e-481a-9aa2-e31034873660" providerId="ADAL" clId="{61A28832-56F0-7441-856D-0C5BF6FD4446}" dt="2024-01-25T09:47:34.602" v="510" actId="26606"/>
          <ac:spMkLst>
            <pc:docMk/>
            <pc:sldMk cId="3492159216" sldId="267"/>
            <ac:spMk id="40" creationId="{1CF6A1EC-BD15-42D9-A339-A3970CF7C65A}"/>
          </ac:spMkLst>
        </pc:spChg>
        <pc:spChg chg="add del">
          <ac:chgData name="Farhad Gulizada" userId="8b1aa15c-761e-481a-9aa2-e31034873660" providerId="ADAL" clId="{61A28832-56F0-7441-856D-0C5BF6FD4446}" dt="2024-01-25T09:47:34.602" v="510" actId="26606"/>
          <ac:spMkLst>
            <pc:docMk/>
            <pc:sldMk cId="3492159216" sldId="267"/>
            <ac:spMk id="42" creationId="{A720C27D-5C39-492B-BD68-C220C0F838AC}"/>
          </ac:spMkLst>
        </pc:spChg>
        <pc:spChg chg="add del">
          <ac:chgData name="Farhad Gulizada" userId="8b1aa15c-761e-481a-9aa2-e31034873660" providerId="ADAL" clId="{61A28832-56F0-7441-856D-0C5BF6FD4446}" dt="2024-01-25T09:47:34.602" v="510" actId="26606"/>
          <ac:spMkLst>
            <pc:docMk/>
            <pc:sldMk cId="3492159216" sldId="267"/>
            <ac:spMk id="44" creationId="{A4F3394A-A959-460A-ACF9-5FA682C76940}"/>
          </ac:spMkLst>
        </pc:spChg>
        <pc:grpChg chg="add del">
          <ac:chgData name="Farhad Gulizada" userId="8b1aa15c-761e-481a-9aa2-e31034873660" providerId="ADAL" clId="{61A28832-56F0-7441-856D-0C5BF6FD4446}" dt="2024-01-25T09:47:34.607" v="511" actId="26606"/>
          <ac:grpSpMkLst>
            <pc:docMk/>
            <pc:sldMk cId="3492159216" sldId="267"/>
            <ac:grpSpMk id="31" creationId="{31C49F18-8757-4E87-5C2E-9D6D7B82BA3B}"/>
          </ac:grpSpMkLst>
        </pc:grpChg>
        <pc:grpChg chg="add">
          <ac:chgData name="Farhad Gulizada" userId="8b1aa15c-761e-481a-9aa2-e31034873660" providerId="ADAL" clId="{61A28832-56F0-7441-856D-0C5BF6FD4446}" dt="2024-01-25T09:47:34.607" v="511" actId="26606"/>
          <ac:grpSpMkLst>
            <pc:docMk/>
            <pc:sldMk cId="3492159216" sldId="267"/>
            <ac:grpSpMk id="46" creationId="{3AFCAD34-1AFC-BC1A-F6B2-C34C63912EAB}"/>
          </ac:grpSpMkLst>
        </pc:grpChg>
        <pc:picChg chg="add mod ord">
          <ac:chgData name="Farhad Gulizada" userId="8b1aa15c-761e-481a-9aa2-e31034873660" providerId="ADAL" clId="{61A28832-56F0-7441-856D-0C5BF6FD4446}" dt="2024-01-25T11:27:34.159" v="1071" actId="14100"/>
          <ac:picMkLst>
            <pc:docMk/>
            <pc:sldMk cId="3492159216" sldId="267"/>
            <ac:picMk id="4" creationId="{F6F4278D-5AF6-237E-F11F-715CF9D4648A}"/>
          </ac:picMkLst>
        </pc:picChg>
        <pc:picChg chg="del">
          <ac:chgData name="Farhad Gulizada" userId="8b1aa15c-761e-481a-9aa2-e31034873660" providerId="ADAL" clId="{61A28832-56F0-7441-856D-0C5BF6FD4446}" dt="2024-01-25T09:21:45.312" v="359" actId="478"/>
          <ac:picMkLst>
            <pc:docMk/>
            <pc:sldMk cId="3492159216" sldId="267"/>
            <ac:picMk id="5" creationId="{E6E05DBE-C599-698E-B6F8-F6CD75E2E92F}"/>
          </ac:picMkLst>
        </pc:picChg>
        <pc:cxnChg chg="del">
          <ac:chgData name="Farhad Gulizada" userId="8b1aa15c-761e-481a-9aa2-e31034873660" providerId="ADAL" clId="{61A28832-56F0-7441-856D-0C5BF6FD4446}" dt="2024-01-25T09:21:57.128" v="361" actId="26606"/>
          <ac:cxnSpMkLst>
            <pc:docMk/>
            <pc:sldMk cId="3492159216" sldId="267"/>
            <ac:cxnSpMk id="26" creationId="{98B8957C-CB55-B59B-8A1F-A7C71EE8B8FB}"/>
          </ac:cxnSpMkLst>
        </pc:cxnChg>
      </pc:sldChg>
      <pc:sldChg chg="addSp delSp modSp add del mod ord modNotesTx">
        <pc:chgData name="Farhad Gulizada" userId="8b1aa15c-761e-481a-9aa2-e31034873660" providerId="ADAL" clId="{61A28832-56F0-7441-856D-0C5BF6FD4446}" dt="2024-01-25T11:48:44.317" v="1359" actId="2696"/>
        <pc:sldMkLst>
          <pc:docMk/>
          <pc:sldMk cId="2890198431" sldId="268"/>
        </pc:sldMkLst>
        <pc:spChg chg="mod">
          <ac:chgData name="Farhad Gulizada" userId="8b1aa15c-761e-481a-9aa2-e31034873660" providerId="ADAL" clId="{61A28832-56F0-7441-856D-0C5BF6FD4446}" dt="2024-01-25T09:46:33.285" v="508" actId="26606"/>
          <ac:spMkLst>
            <pc:docMk/>
            <pc:sldMk cId="2890198431" sldId="268"/>
            <ac:spMk id="2" creationId="{A09A7F54-4AC5-D1BC-B1FE-45FA887DDE27}"/>
          </ac:spMkLst>
        </pc:spChg>
        <pc:spChg chg="mod ord">
          <ac:chgData name="Farhad Gulizada" userId="8b1aa15c-761e-481a-9aa2-e31034873660" providerId="ADAL" clId="{61A28832-56F0-7441-856D-0C5BF6FD4446}" dt="2024-01-25T09:46:33.285" v="508" actId="26606"/>
          <ac:spMkLst>
            <pc:docMk/>
            <pc:sldMk cId="2890198431" sldId="268"/>
            <ac:spMk id="9" creationId="{01BDF2F1-5345-C71D-5CB7-A4D5069754B0}"/>
          </ac:spMkLst>
        </pc:spChg>
        <pc:spChg chg="add">
          <ac:chgData name="Farhad Gulizada" userId="8b1aa15c-761e-481a-9aa2-e31034873660" providerId="ADAL" clId="{61A28832-56F0-7441-856D-0C5BF6FD4446}" dt="2024-01-25T09:46:33.285" v="508" actId="26606"/>
          <ac:spMkLst>
            <pc:docMk/>
            <pc:sldMk cId="2890198431" sldId="268"/>
            <ac:spMk id="42" creationId="{F13C74B1-5B17-4795-BED0-7140497B445A}"/>
          </ac:spMkLst>
        </pc:spChg>
        <pc:spChg chg="add">
          <ac:chgData name="Farhad Gulizada" userId="8b1aa15c-761e-481a-9aa2-e31034873660" providerId="ADAL" clId="{61A28832-56F0-7441-856D-0C5BF6FD4446}" dt="2024-01-25T09:46:33.285" v="508" actId="26606"/>
          <ac:spMkLst>
            <pc:docMk/>
            <pc:sldMk cId="2890198431" sldId="268"/>
            <ac:spMk id="43" creationId="{D4974D33-8DC5-464E-8C6D-BE58F0669C17}"/>
          </ac:spMkLst>
        </pc:spChg>
        <pc:grpChg chg="add del">
          <ac:chgData name="Farhad Gulizada" userId="8b1aa15c-761e-481a-9aa2-e31034873660" providerId="ADAL" clId="{61A28832-56F0-7441-856D-0C5BF6FD4446}" dt="2024-01-25T09:46:33.285" v="508" actId="26606"/>
          <ac:grpSpMkLst>
            <pc:docMk/>
            <pc:sldMk cId="2890198431" sldId="268"/>
            <ac:grpSpMk id="31" creationId="{6E9491F8-51E2-E4CD-A367-286C068248C3}"/>
          </ac:grpSpMkLst>
        </pc:grpChg>
        <pc:grpChg chg="add del">
          <ac:chgData name="Farhad Gulizada" userId="8b1aa15c-761e-481a-9aa2-e31034873660" providerId="ADAL" clId="{61A28832-56F0-7441-856D-0C5BF6FD4446}" dt="2024-01-25T09:46:33.273" v="507" actId="26606"/>
          <ac:grpSpMkLst>
            <pc:docMk/>
            <pc:sldMk cId="2890198431" sldId="268"/>
            <ac:grpSpMk id="38" creationId="{31C49F18-8757-4E87-5C2E-9D6D7B82BA3B}"/>
          </ac:grpSpMkLst>
        </pc:grpChg>
        <pc:picChg chg="del">
          <ac:chgData name="Farhad Gulizada" userId="8b1aa15c-761e-481a-9aa2-e31034873660" providerId="ADAL" clId="{61A28832-56F0-7441-856D-0C5BF6FD4446}" dt="2024-01-25T09:46:20.207" v="504" actId="478"/>
          <ac:picMkLst>
            <pc:docMk/>
            <pc:sldMk cId="2890198431" sldId="268"/>
            <ac:picMk id="4" creationId="{AB5A3B41-B98B-15F3-BCA0-A8A9DBC6ACF4}"/>
          </ac:picMkLst>
        </pc:picChg>
        <pc:picChg chg="add mod">
          <ac:chgData name="Farhad Gulizada" userId="8b1aa15c-761e-481a-9aa2-e31034873660" providerId="ADAL" clId="{61A28832-56F0-7441-856D-0C5BF6FD4446}" dt="2024-01-25T09:46:33.285" v="508" actId="26606"/>
          <ac:picMkLst>
            <pc:docMk/>
            <pc:sldMk cId="2890198431" sldId="268"/>
            <ac:picMk id="5" creationId="{47A1A35C-7926-36C8-0E80-8EBE0051C78A}"/>
          </ac:picMkLst>
        </pc:picChg>
      </pc:sldChg>
      <pc:sldChg chg="modSp add del mod">
        <pc:chgData name="Farhad Gulizada" userId="8b1aa15c-761e-481a-9aa2-e31034873660" providerId="ADAL" clId="{61A28832-56F0-7441-856D-0C5BF6FD4446}" dt="2024-01-25T11:48:44.317" v="1359" actId="2696"/>
        <pc:sldMkLst>
          <pc:docMk/>
          <pc:sldMk cId="929601651" sldId="269"/>
        </pc:sldMkLst>
        <pc:spChg chg="mod">
          <ac:chgData name="Farhad Gulizada" userId="8b1aa15c-761e-481a-9aa2-e31034873660" providerId="ADAL" clId="{61A28832-56F0-7441-856D-0C5BF6FD4446}" dt="2024-01-25T10:06:35.482" v="787" actId="27636"/>
          <ac:spMkLst>
            <pc:docMk/>
            <pc:sldMk cId="929601651" sldId="269"/>
            <ac:spMk id="2" creationId="{7AFB9AA9-6ECA-6341-D521-BD0A065AC98E}"/>
          </ac:spMkLst>
        </pc:spChg>
        <pc:spChg chg="mod">
          <ac:chgData name="Farhad Gulizada" userId="8b1aa15c-761e-481a-9aa2-e31034873660" providerId="ADAL" clId="{61A28832-56F0-7441-856D-0C5BF6FD4446}" dt="2024-01-25T10:06:10.221" v="756" actId="20577"/>
          <ac:spMkLst>
            <pc:docMk/>
            <pc:sldMk cId="929601651" sldId="269"/>
            <ac:spMk id="9" creationId="{B6771980-B5CE-9B9D-3460-550180E4373A}"/>
          </ac:spMkLst>
        </pc:spChg>
      </pc:sldChg>
      <pc:sldChg chg="addSp delSp modSp add del mod modNotesTx">
        <pc:chgData name="Farhad Gulizada" userId="8b1aa15c-761e-481a-9aa2-e31034873660" providerId="ADAL" clId="{61A28832-56F0-7441-856D-0C5BF6FD4446}" dt="2024-01-25T11:54:19.065" v="1414" actId="2696"/>
        <pc:sldMkLst>
          <pc:docMk/>
          <pc:sldMk cId="786695419" sldId="270"/>
        </pc:sldMkLst>
        <pc:spChg chg="mod ord">
          <ac:chgData name="Farhad Gulizada" userId="8b1aa15c-761e-481a-9aa2-e31034873660" providerId="ADAL" clId="{61A28832-56F0-7441-856D-0C5BF6FD4446}" dt="2024-01-25T10:43:38.395" v="1061" actId="26606"/>
          <ac:spMkLst>
            <pc:docMk/>
            <pc:sldMk cId="786695419" sldId="270"/>
            <ac:spMk id="2" creationId="{7BB52BB3-F6A0-EB66-E4A9-47AF3A4BE82E}"/>
          </ac:spMkLst>
        </pc:spChg>
        <pc:spChg chg="mod ord">
          <ac:chgData name="Farhad Gulizada" userId="8b1aa15c-761e-481a-9aa2-e31034873660" providerId="ADAL" clId="{61A28832-56F0-7441-856D-0C5BF6FD4446}" dt="2024-01-25T11:49:48.478" v="1369" actId="21"/>
          <ac:spMkLst>
            <pc:docMk/>
            <pc:sldMk cId="786695419" sldId="270"/>
            <ac:spMk id="9" creationId="{A76E6149-3689-332A-446F-3609CCB25525}"/>
          </ac:spMkLst>
        </pc:spChg>
        <pc:spChg chg="add">
          <ac:chgData name="Farhad Gulizada" userId="8b1aa15c-761e-481a-9aa2-e31034873660" providerId="ADAL" clId="{61A28832-56F0-7441-856D-0C5BF6FD4446}" dt="2024-01-25T10:43:38.395" v="1061" actId="26606"/>
          <ac:spMkLst>
            <pc:docMk/>
            <pc:sldMk cId="786695419" sldId="270"/>
            <ac:spMk id="14" creationId="{56688E73-49B9-4052-A836-D248C825D70D}"/>
          </ac:spMkLst>
        </pc:spChg>
        <pc:spChg chg="add">
          <ac:chgData name="Farhad Gulizada" userId="8b1aa15c-761e-481a-9aa2-e31034873660" providerId="ADAL" clId="{61A28832-56F0-7441-856D-0C5BF6FD4446}" dt="2024-01-25T10:43:38.395" v="1061" actId="26606"/>
          <ac:spMkLst>
            <pc:docMk/>
            <pc:sldMk cId="786695419" sldId="270"/>
            <ac:spMk id="16" creationId="{5B6AEE0C-07FE-4154-BC7C-2F20530BC556}"/>
          </ac:spMkLst>
        </pc:spChg>
        <pc:spChg chg="del">
          <ac:chgData name="Farhad Gulizada" userId="8b1aa15c-761e-481a-9aa2-e31034873660" providerId="ADAL" clId="{61A28832-56F0-7441-856D-0C5BF6FD4446}" dt="2024-01-25T10:22:48.009" v="858" actId="26606"/>
          <ac:spMkLst>
            <pc:docMk/>
            <pc:sldMk cId="786695419" sldId="270"/>
            <ac:spMk id="42" creationId="{48AD1041-5D3D-02F4-B329-E4B02EAF1325}"/>
          </ac:spMkLst>
        </pc:spChg>
        <pc:spChg chg="del">
          <ac:chgData name="Farhad Gulizada" userId="8b1aa15c-761e-481a-9aa2-e31034873660" providerId="ADAL" clId="{61A28832-56F0-7441-856D-0C5BF6FD4446}" dt="2024-01-25T10:22:48.009" v="858" actId="26606"/>
          <ac:spMkLst>
            <pc:docMk/>
            <pc:sldMk cId="786695419" sldId="270"/>
            <ac:spMk id="43" creationId="{78909B76-9AD5-7F6F-6A4D-3D2269564AD0}"/>
          </ac:spMkLst>
        </pc:spChg>
        <pc:picChg chg="add mod">
          <ac:chgData name="Farhad Gulizada" userId="8b1aa15c-761e-481a-9aa2-e31034873660" providerId="ADAL" clId="{61A28832-56F0-7441-856D-0C5BF6FD4446}" dt="2024-01-25T10:43:38.395" v="1061" actId="26606"/>
          <ac:picMkLst>
            <pc:docMk/>
            <pc:sldMk cId="786695419" sldId="270"/>
            <ac:picMk id="4" creationId="{EBC0A96C-E610-5CE5-AF5E-BD53F699976C}"/>
          </ac:picMkLst>
        </pc:picChg>
        <pc:picChg chg="del">
          <ac:chgData name="Farhad Gulizada" userId="8b1aa15c-761e-481a-9aa2-e31034873660" providerId="ADAL" clId="{61A28832-56F0-7441-856D-0C5BF6FD4446}" dt="2024-01-25T10:22:39.009" v="857" actId="478"/>
          <ac:picMkLst>
            <pc:docMk/>
            <pc:sldMk cId="786695419" sldId="270"/>
            <ac:picMk id="5" creationId="{740CB684-9A5D-EAD6-93D1-9943314D03D4}"/>
          </ac:picMkLst>
        </pc:picChg>
      </pc:sldChg>
      <pc:sldChg chg="addSp delSp modSp add del mod modTransition setBg addAnim delAnim modAnim setClrOvrMap modNotesTx">
        <pc:chgData name="Farhad Gulizada" userId="8b1aa15c-761e-481a-9aa2-e31034873660" providerId="ADAL" clId="{61A28832-56F0-7441-856D-0C5BF6FD4446}" dt="2024-01-25T10:36:06.820" v="953" actId="2696"/>
        <pc:sldMkLst>
          <pc:docMk/>
          <pc:sldMk cId="663696490" sldId="271"/>
        </pc:sldMkLst>
        <pc:spChg chg="add del mod ord">
          <ac:chgData name="Farhad Gulizada" userId="8b1aa15c-761e-481a-9aa2-e31034873660" providerId="ADAL" clId="{61A28832-56F0-7441-856D-0C5BF6FD4446}" dt="2024-01-25T10:31:13.681" v="923" actId="26606"/>
          <ac:spMkLst>
            <pc:docMk/>
            <pc:sldMk cId="663696490" sldId="271"/>
            <ac:spMk id="2" creationId="{C20063B2-EC30-88E8-C69B-6BC9811D34DA}"/>
          </ac:spMkLst>
        </pc:spChg>
        <pc:spChg chg="add del">
          <ac:chgData name="Farhad Gulizada" userId="8b1aa15c-761e-481a-9aa2-e31034873660" providerId="ADAL" clId="{61A28832-56F0-7441-856D-0C5BF6FD4446}" dt="2024-01-25T10:25:55.598" v="886" actId="26606"/>
          <ac:spMkLst>
            <pc:docMk/>
            <pc:sldMk cId="663696490" sldId="271"/>
            <ac:spMk id="7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25:55.598" v="886" actId="26606"/>
          <ac:spMkLst>
            <pc:docMk/>
            <pc:sldMk cId="663696490" sldId="271"/>
            <ac:spMk id="8" creationId="{007891EC-4501-44ED-A8C8-B11B6DB767AB}"/>
          </ac:spMkLst>
        </pc:spChg>
        <pc:spChg chg="del mod">
          <ac:chgData name="Farhad Gulizada" userId="8b1aa15c-761e-481a-9aa2-e31034873660" providerId="ADAL" clId="{61A28832-56F0-7441-856D-0C5BF6FD4446}" dt="2024-01-25T10:24:30.282" v="867" actId="478"/>
          <ac:spMkLst>
            <pc:docMk/>
            <pc:sldMk cId="663696490" sldId="271"/>
            <ac:spMk id="9" creationId="{83B51144-D725-5095-31AD-F3EC8783153E}"/>
          </ac:spMkLst>
        </pc:spChg>
        <pc:spChg chg="add del">
          <ac:chgData name="Farhad Gulizada" userId="8b1aa15c-761e-481a-9aa2-e31034873660" providerId="ADAL" clId="{61A28832-56F0-7441-856D-0C5BF6FD4446}" dt="2024-01-25T10:25:23.568" v="880" actId="26606"/>
          <ac:spMkLst>
            <pc:docMk/>
            <pc:sldMk cId="663696490" sldId="271"/>
            <ac:spMk id="10" creationId="{37C89E4B-3C9F-44B9-8B86-D9E3D112D8EC}"/>
          </ac:spMkLst>
        </pc:spChg>
        <pc:spChg chg="add del">
          <ac:chgData name="Farhad Gulizada" userId="8b1aa15c-761e-481a-9aa2-e31034873660" providerId="ADAL" clId="{61A28832-56F0-7441-856D-0C5BF6FD4446}" dt="2024-01-25T10:26:00.325" v="888" actId="26606"/>
          <ac:spMkLst>
            <pc:docMk/>
            <pc:sldMk cId="663696490" sldId="271"/>
            <ac:spMk id="11" creationId="{3B47FC9C-2ED3-4100-A4EF-E8CDFEE106C9}"/>
          </ac:spMkLst>
        </pc:spChg>
        <pc:spChg chg="add del">
          <ac:chgData name="Farhad Gulizada" userId="8b1aa15c-761e-481a-9aa2-e31034873660" providerId="ADAL" clId="{61A28832-56F0-7441-856D-0C5BF6FD4446}" dt="2024-01-25T10:26:38.366" v="898" actId="26606"/>
          <ac:spMkLst>
            <pc:docMk/>
            <pc:sldMk cId="663696490" sldId="271"/>
            <ac:spMk id="13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26:38.366" v="898" actId="26606"/>
          <ac:spMkLst>
            <pc:docMk/>
            <pc:sldMk cId="663696490" sldId="271"/>
            <ac:spMk id="15" creationId="{007891EC-4501-44ED-A8C8-B11B6DB767AB}"/>
          </ac:spMkLst>
        </pc:spChg>
        <pc:spChg chg="add del">
          <ac:chgData name="Farhad Gulizada" userId="8b1aa15c-761e-481a-9aa2-e31034873660" providerId="ADAL" clId="{61A28832-56F0-7441-856D-0C5BF6FD4446}" dt="2024-01-25T10:25:30.867" v="882" actId="26606"/>
          <ac:spMkLst>
            <pc:docMk/>
            <pc:sldMk cId="663696490" sldId="271"/>
            <ac:spMk id="16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25:30.867" v="882" actId="26606"/>
          <ac:spMkLst>
            <pc:docMk/>
            <pc:sldMk cId="663696490" sldId="271"/>
            <ac:spMk id="17" creationId="{007891EC-4501-44ED-A8C8-B11B6DB767AB}"/>
          </ac:spMkLst>
        </pc:spChg>
        <pc:spChg chg="add del mod">
          <ac:chgData name="Farhad Gulizada" userId="8b1aa15c-761e-481a-9aa2-e31034873660" providerId="ADAL" clId="{61A28832-56F0-7441-856D-0C5BF6FD4446}" dt="2024-01-25T10:28:13.179" v="902" actId="478"/>
          <ac:spMkLst>
            <pc:docMk/>
            <pc:sldMk cId="663696490" sldId="271"/>
            <ac:spMk id="18" creationId="{CE8C35DF-7609-9DE6-254E-A592E6A8B119}"/>
          </ac:spMkLst>
        </pc:spChg>
        <pc:spChg chg="add del">
          <ac:chgData name="Farhad Gulizada" userId="8b1aa15c-761e-481a-9aa2-e31034873660" providerId="ADAL" clId="{61A28832-56F0-7441-856D-0C5BF6FD4446}" dt="2024-01-25T10:26:36.519" v="895" actId="26606"/>
          <ac:spMkLst>
            <pc:docMk/>
            <pc:sldMk cId="663696490" sldId="271"/>
            <ac:spMk id="20" creationId="{71B2258F-86CA-4D4D-8270-BC05FCDEBFB3}"/>
          </ac:spMkLst>
        </pc:spChg>
        <pc:spChg chg="add del">
          <ac:chgData name="Farhad Gulizada" userId="8b1aa15c-761e-481a-9aa2-e31034873660" providerId="ADAL" clId="{61A28832-56F0-7441-856D-0C5BF6FD4446}" dt="2024-01-25T10:26:38.363" v="897" actId="26606"/>
          <ac:spMkLst>
            <pc:docMk/>
            <pc:sldMk cId="663696490" sldId="271"/>
            <ac:spMk id="22" creationId="{D5B012D8-7F27-4758-9AC6-C889B154BD73}"/>
          </ac:spMkLst>
        </pc:spChg>
        <pc:spChg chg="add del">
          <ac:chgData name="Farhad Gulizada" userId="8b1aa15c-761e-481a-9aa2-e31034873660" providerId="ADAL" clId="{61A28832-56F0-7441-856D-0C5BF6FD4446}" dt="2024-01-25T10:26:38.363" v="897" actId="26606"/>
          <ac:spMkLst>
            <pc:docMk/>
            <pc:sldMk cId="663696490" sldId="271"/>
            <ac:spMk id="23" creationId="{6F828D28-8E09-41CC-8229-3070B5467A96}"/>
          </ac:spMkLst>
        </pc:spChg>
        <pc:spChg chg="add del">
          <ac:chgData name="Farhad Gulizada" userId="8b1aa15c-761e-481a-9aa2-e31034873660" providerId="ADAL" clId="{61A28832-56F0-7441-856D-0C5BF6FD4446}" dt="2024-01-25T10:26:38.363" v="897" actId="26606"/>
          <ac:spMkLst>
            <pc:docMk/>
            <pc:sldMk cId="663696490" sldId="271"/>
            <ac:spMk id="24" creationId="{4063B759-00FC-46D1-9898-8E8625268FAF}"/>
          </ac:spMkLst>
        </pc:spChg>
        <pc:spChg chg="add del">
          <ac:chgData name="Farhad Gulizada" userId="8b1aa15c-761e-481a-9aa2-e31034873660" providerId="ADAL" clId="{61A28832-56F0-7441-856D-0C5BF6FD4446}" dt="2024-01-25T10:29:28.238" v="907" actId="26606"/>
          <ac:spMkLst>
            <pc:docMk/>
            <pc:sldMk cId="663696490" sldId="271"/>
            <ac:spMk id="26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29:28.238" v="907" actId="26606"/>
          <ac:spMkLst>
            <pc:docMk/>
            <pc:sldMk cId="663696490" sldId="271"/>
            <ac:spMk id="27" creationId="{007891EC-4501-44ED-A8C8-B11B6DB767AB}"/>
          </ac:spMkLst>
        </pc:spChg>
        <pc:spChg chg="add del">
          <ac:chgData name="Farhad Gulizada" userId="8b1aa15c-761e-481a-9aa2-e31034873660" providerId="ADAL" clId="{61A28832-56F0-7441-856D-0C5BF6FD4446}" dt="2024-01-25T10:31:13.681" v="923" actId="26606"/>
          <ac:spMkLst>
            <pc:docMk/>
            <pc:sldMk cId="663696490" sldId="271"/>
            <ac:spMk id="32" creationId="{ECF18D75-294F-47A5-AB5C-5BB753AC482B}"/>
          </ac:spMkLst>
        </pc:spChg>
        <pc:spChg chg="add del">
          <ac:chgData name="Farhad Gulizada" userId="8b1aa15c-761e-481a-9aa2-e31034873660" providerId="ADAL" clId="{61A28832-56F0-7441-856D-0C5BF6FD4446}" dt="2024-01-25T10:31:13.681" v="923" actId="26606"/>
          <ac:spMkLst>
            <pc:docMk/>
            <pc:sldMk cId="663696490" sldId="271"/>
            <ac:spMk id="34" creationId="{205821FB-2741-4451-843D-5933A264266A}"/>
          </ac:spMkLst>
        </pc:spChg>
        <pc:spChg chg="add">
          <ac:chgData name="Farhad Gulizada" userId="8b1aa15c-761e-481a-9aa2-e31034873660" providerId="ADAL" clId="{61A28832-56F0-7441-856D-0C5BF6FD4446}" dt="2024-01-25T10:31:13.681" v="923" actId="26606"/>
          <ac:spMkLst>
            <pc:docMk/>
            <pc:sldMk cId="663696490" sldId="271"/>
            <ac:spMk id="39" creationId="{943CAA20-3569-4189-9E48-239A229A86CA}"/>
          </ac:spMkLst>
        </pc:spChg>
        <pc:spChg chg="add">
          <ac:chgData name="Farhad Gulizada" userId="8b1aa15c-761e-481a-9aa2-e31034873660" providerId="ADAL" clId="{61A28832-56F0-7441-856D-0C5BF6FD4446}" dt="2024-01-25T10:31:13.681" v="923" actId="26606"/>
          <ac:spMkLst>
            <pc:docMk/>
            <pc:sldMk cId="663696490" sldId="271"/>
            <ac:spMk id="41" creationId="{DA542B6D-E775-4832-91DC-2D20F857813A}"/>
          </ac:spMkLst>
        </pc:spChg>
        <pc:picChg chg="del">
          <ac:chgData name="Farhad Gulizada" userId="8b1aa15c-761e-481a-9aa2-e31034873660" providerId="ADAL" clId="{61A28832-56F0-7441-856D-0C5BF6FD4446}" dt="2024-01-25T10:23:02.791" v="860" actId="478"/>
          <ac:picMkLst>
            <pc:docMk/>
            <pc:sldMk cId="663696490" sldId="271"/>
            <ac:picMk id="4" creationId="{A000DF62-C92D-6FFE-B846-9A89179859DF}"/>
          </ac:picMkLst>
        </pc:picChg>
        <pc:picChg chg="add del mod">
          <ac:chgData name="Farhad Gulizada" userId="8b1aa15c-761e-481a-9aa2-e31034873660" providerId="ADAL" clId="{61A28832-56F0-7441-856D-0C5BF6FD4446}" dt="2024-01-25T10:31:09.540" v="922" actId="478"/>
          <ac:picMkLst>
            <pc:docMk/>
            <pc:sldMk cId="663696490" sldId="271"/>
            <ac:picMk id="5" creationId="{05C3D55D-481E-A06A-961A-1DD3F2D81CA3}"/>
          </ac:picMkLst>
        </pc:picChg>
        <pc:cxnChg chg="add del">
          <ac:chgData name="Farhad Gulizada" userId="8b1aa15c-761e-481a-9aa2-e31034873660" providerId="ADAL" clId="{61A28832-56F0-7441-856D-0C5BF6FD4446}" dt="2024-01-25T10:25:23.568" v="880" actId="26606"/>
          <ac:cxnSpMkLst>
            <pc:docMk/>
            <pc:sldMk cId="663696490" sldId="271"/>
            <ac:cxnSpMk id="12" creationId="{AA2EAA10-076F-46BD-8F0F-B9A2FB77A85C}"/>
          </ac:cxnSpMkLst>
        </pc:cxnChg>
        <pc:cxnChg chg="add del">
          <ac:chgData name="Farhad Gulizada" userId="8b1aa15c-761e-481a-9aa2-e31034873660" providerId="ADAL" clId="{61A28832-56F0-7441-856D-0C5BF6FD4446}" dt="2024-01-25T10:25:23.568" v="880" actId="26606"/>
          <ac:cxnSpMkLst>
            <pc:docMk/>
            <pc:sldMk cId="663696490" sldId="271"/>
            <ac:cxnSpMk id="14" creationId="{D891E407-403B-4764-86C9-33A56D3BCAA3}"/>
          </ac:cxnSpMkLst>
        </pc:cxnChg>
      </pc:sldChg>
      <pc:sldChg chg="add del">
        <pc:chgData name="Farhad Gulizada" userId="8b1aa15c-761e-481a-9aa2-e31034873660" providerId="ADAL" clId="{61A28832-56F0-7441-856D-0C5BF6FD4446}" dt="2024-01-25T10:29:05.746" v="906" actId="2696"/>
        <pc:sldMkLst>
          <pc:docMk/>
          <pc:sldMk cId="2789674485" sldId="272"/>
        </pc:sldMkLst>
      </pc:sldChg>
      <pc:sldChg chg="addSp delSp modSp add mod ord setBg addAnim delAnim setClrOvrMap modNotesTx">
        <pc:chgData name="Farhad Gulizada" userId="8b1aa15c-761e-481a-9aa2-e31034873660" providerId="ADAL" clId="{61A28832-56F0-7441-856D-0C5BF6FD4446}" dt="2024-01-26T17:43:48.793" v="1605" actId="1037"/>
        <pc:sldMkLst>
          <pc:docMk/>
          <pc:sldMk cId="2172069004" sldId="273"/>
        </pc:sldMkLst>
        <pc:spChg chg="mod ord">
          <ac:chgData name="Farhad Gulizada" userId="8b1aa15c-761e-481a-9aa2-e31034873660" providerId="ADAL" clId="{61A28832-56F0-7441-856D-0C5BF6FD4446}" dt="2024-01-26T17:43:48.793" v="1605" actId="1037"/>
          <ac:spMkLst>
            <pc:docMk/>
            <pc:sldMk cId="2172069004" sldId="273"/>
            <ac:spMk id="2" creationId="{F5FBB823-3C9C-8D55-DE50-87AEF150410A}"/>
          </ac:spMkLst>
        </pc:spChg>
        <pc:spChg chg="add del mod">
          <ac:chgData name="Farhad Gulizada" userId="8b1aa15c-761e-481a-9aa2-e31034873660" providerId="ADAL" clId="{61A28832-56F0-7441-856D-0C5BF6FD4446}" dt="2024-01-25T10:38:32.374" v="993" actId="478"/>
          <ac:spMkLst>
            <pc:docMk/>
            <pc:sldMk cId="2172069004" sldId="273"/>
            <ac:spMk id="5" creationId="{EF37A3D2-EA53-0693-22BE-783A4E6CC5E1}"/>
          </ac:spMkLst>
        </pc:spChg>
        <pc:spChg chg="del mod">
          <ac:chgData name="Farhad Gulizada" userId="8b1aa15c-761e-481a-9aa2-e31034873660" providerId="ADAL" clId="{61A28832-56F0-7441-856D-0C5BF6FD4446}" dt="2024-01-25T10:38:30.803" v="992" actId="478"/>
          <ac:spMkLst>
            <pc:docMk/>
            <pc:sldMk cId="2172069004" sldId="273"/>
            <ac:spMk id="9" creationId="{2A65B978-3346-A796-468C-C36F8D67410D}"/>
          </ac:spMkLst>
        </pc:spChg>
        <pc:spChg chg="add del">
          <ac:chgData name="Farhad Gulizada" userId="8b1aa15c-761e-481a-9aa2-e31034873660" providerId="ADAL" clId="{61A28832-56F0-7441-856D-0C5BF6FD4446}" dt="2024-01-25T10:42:30.801" v="1038" actId="26606"/>
          <ac:spMkLst>
            <pc:docMk/>
            <pc:sldMk cId="2172069004" sldId="273"/>
            <ac:spMk id="12" creationId="{B83ED68E-10BE-4ADD-86BC-9E944EA5A290}"/>
          </ac:spMkLst>
        </pc:spChg>
        <pc:spChg chg="add del">
          <ac:chgData name="Farhad Gulizada" userId="8b1aa15c-761e-481a-9aa2-e31034873660" providerId="ADAL" clId="{61A28832-56F0-7441-856D-0C5BF6FD4446}" dt="2024-01-25T10:42:30.801" v="1038" actId="26606"/>
          <ac:spMkLst>
            <pc:docMk/>
            <pc:sldMk cId="2172069004" sldId="273"/>
            <ac:spMk id="14" creationId="{1ADCEC2C-1761-4D19-9709-41992C2908CA}"/>
          </ac:spMkLst>
        </pc:spChg>
        <pc:spChg chg="add del">
          <ac:chgData name="Farhad Gulizada" userId="8b1aa15c-761e-481a-9aa2-e31034873660" providerId="ADAL" clId="{61A28832-56F0-7441-856D-0C5BF6FD4446}" dt="2024-01-25T10:42:34.070" v="1041" actId="26606"/>
          <ac:spMkLst>
            <pc:docMk/>
            <pc:sldMk cId="2172069004" sldId="273"/>
            <ac:spMk id="16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42:34.070" v="1041" actId="26606"/>
          <ac:spMkLst>
            <pc:docMk/>
            <pc:sldMk cId="2172069004" sldId="273"/>
            <ac:spMk id="17" creationId="{007891EC-4501-44ED-A8C8-B11B6DB767AB}"/>
          </ac:spMkLst>
        </pc:spChg>
        <pc:spChg chg="add del">
          <ac:chgData name="Farhad Gulizada" userId="8b1aa15c-761e-481a-9aa2-e31034873660" providerId="ADAL" clId="{61A28832-56F0-7441-856D-0C5BF6FD4446}" dt="2024-01-25T10:42:35.855" v="1044" actId="26606"/>
          <ac:spMkLst>
            <pc:docMk/>
            <pc:sldMk cId="2172069004" sldId="273"/>
            <ac:spMk id="19" creationId="{8A95209C-5275-4E15-8EA7-7F42980ABF2D}"/>
          </ac:spMkLst>
        </pc:spChg>
        <pc:spChg chg="add del">
          <ac:chgData name="Farhad Gulizada" userId="8b1aa15c-761e-481a-9aa2-e31034873660" providerId="ADAL" clId="{61A28832-56F0-7441-856D-0C5BF6FD4446}" dt="2024-01-25T10:42:35.855" v="1044" actId="26606"/>
          <ac:spMkLst>
            <pc:docMk/>
            <pc:sldMk cId="2172069004" sldId="273"/>
            <ac:spMk id="20" creationId="{4F2ED431-E304-4FF0-9F4E-032783C9D612}"/>
          </ac:spMkLst>
        </pc:spChg>
        <pc:spChg chg="add del">
          <ac:chgData name="Farhad Gulizada" userId="8b1aa15c-761e-481a-9aa2-e31034873660" providerId="ADAL" clId="{61A28832-56F0-7441-856D-0C5BF6FD4446}" dt="2024-01-25T10:42:35.855" v="1044" actId="26606"/>
          <ac:spMkLst>
            <pc:docMk/>
            <pc:sldMk cId="2172069004" sldId="273"/>
            <ac:spMk id="21" creationId="{4E87FCFB-2CCE-460D-B3DD-557C8BD1B94A}"/>
          </ac:spMkLst>
        </pc:spChg>
        <pc:spChg chg="add del">
          <ac:chgData name="Farhad Gulizada" userId="8b1aa15c-761e-481a-9aa2-e31034873660" providerId="ADAL" clId="{61A28832-56F0-7441-856D-0C5BF6FD4446}" dt="2024-01-25T10:42:37.750" v="1046" actId="26606"/>
          <ac:spMkLst>
            <pc:docMk/>
            <pc:sldMk cId="2172069004" sldId="273"/>
            <ac:spMk id="23" creationId="{6F828D28-8E09-41CC-8229-3070B5467A96}"/>
          </ac:spMkLst>
        </pc:spChg>
        <pc:spChg chg="add del">
          <ac:chgData name="Farhad Gulizada" userId="8b1aa15c-761e-481a-9aa2-e31034873660" providerId="ADAL" clId="{61A28832-56F0-7441-856D-0C5BF6FD4446}" dt="2024-01-25T10:42:37.750" v="1046" actId="26606"/>
          <ac:spMkLst>
            <pc:docMk/>
            <pc:sldMk cId="2172069004" sldId="273"/>
            <ac:spMk id="24" creationId="{D5B012D8-7F27-4758-9AC6-C889B154BD73}"/>
          </ac:spMkLst>
        </pc:spChg>
        <pc:spChg chg="add del">
          <ac:chgData name="Farhad Gulizada" userId="8b1aa15c-761e-481a-9aa2-e31034873660" providerId="ADAL" clId="{61A28832-56F0-7441-856D-0C5BF6FD4446}" dt="2024-01-25T10:42:37.750" v="1046" actId="26606"/>
          <ac:spMkLst>
            <pc:docMk/>
            <pc:sldMk cId="2172069004" sldId="273"/>
            <ac:spMk id="25" creationId="{4063B759-00FC-46D1-9898-8E8625268FAF}"/>
          </ac:spMkLst>
        </pc:spChg>
        <pc:spChg chg="add del">
          <ac:chgData name="Farhad Gulizada" userId="8b1aa15c-761e-481a-9aa2-e31034873660" providerId="ADAL" clId="{61A28832-56F0-7441-856D-0C5BF6FD4446}" dt="2024-01-25T10:42:54.878" v="1048" actId="26606"/>
          <ac:spMkLst>
            <pc:docMk/>
            <pc:sldMk cId="2172069004" sldId="273"/>
            <ac:spMk id="27" creationId="{71B2258F-86CA-4D4D-8270-BC05FCDEBFB3}"/>
          </ac:spMkLst>
        </pc:spChg>
        <pc:spChg chg="add del">
          <ac:chgData name="Farhad Gulizada" userId="8b1aa15c-761e-481a-9aa2-e31034873660" providerId="ADAL" clId="{61A28832-56F0-7441-856D-0C5BF6FD4446}" dt="2024-01-25T10:43:03.512" v="1051" actId="26606"/>
          <ac:spMkLst>
            <pc:docMk/>
            <pc:sldMk cId="2172069004" sldId="273"/>
            <ac:spMk id="29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43:03.512" v="1051" actId="26606"/>
          <ac:spMkLst>
            <pc:docMk/>
            <pc:sldMk cId="2172069004" sldId="273"/>
            <ac:spMk id="30" creationId="{007891EC-4501-44ED-A8C8-B11B6DB767AB}"/>
          </ac:spMkLst>
        </pc:spChg>
        <pc:spChg chg="add del">
          <ac:chgData name="Farhad Gulizada" userId="8b1aa15c-761e-481a-9aa2-e31034873660" providerId="ADAL" clId="{61A28832-56F0-7441-856D-0C5BF6FD4446}" dt="2024-01-25T10:43:06.355" v="1054" actId="26606"/>
          <ac:spMkLst>
            <pc:docMk/>
            <pc:sldMk cId="2172069004" sldId="273"/>
            <ac:spMk id="32" creationId="{8A95209C-5275-4E15-8EA7-7F42980ABF2D}"/>
          </ac:spMkLst>
        </pc:spChg>
        <pc:spChg chg="add del">
          <ac:chgData name="Farhad Gulizada" userId="8b1aa15c-761e-481a-9aa2-e31034873660" providerId="ADAL" clId="{61A28832-56F0-7441-856D-0C5BF6FD4446}" dt="2024-01-25T10:43:06.355" v="1054" actId="26606"/>
          <ac:spMkLst>
            <pc:docMk/>
            <pc:sldMk cId="2172069004" sldId="273"/>
            <ac:spMk id="33" creationId="{4F2ED431-E304-4FF0-9F4E-032783C9D612}"/>
          </ac:spMkLst>
        </pc:spChg>
        <pc:spChg chg="add del">
          <ac:chgData name="Farhad Gulizada" userId="8b1aa15c-761e-481a-9aa2-e31034873660" providerId="ADAL" clId="{61A28832-56F0-7441-856D-0C5BF6FD4446}" dt="2024-01-25T10:43:06.355" v="1054" actId="26606"/>
          <ac:spMkLst>
            <pc:docMk/>
            <pc:sldMk cId="2172069004" sldId="273"/>
            <ac:spMk id="34" creationId="{4E87FCFB-2CCE-460D-B3DD-557C8BD1B94A}"/>
          </ac:spMkLst>
        </pc:spChg>
        <pc:spChg chg="add del">
          <ac:chgData name="Farhad Gulizada" userId="8b1aa15c-761e-481a-9aa2-e31034873660" providerId="ADAL" clId="{61A28832-56F0-7441-856D-0C5BF6FD4446}" dt="2024-01-25T10:43:20.836" v="1060" actId="26606"/>
          <ac:spMkLst>
            <pc:docMk/>
            <pc:sldMk cId="2172069004" sldId="273"/>
            <ac:spMk id="36" creationId="{C1DD1A8A-57D5-4A81-AD04-532B043C5611}"/>
          </ac:spMkLst>
        </pc:spChg>
        <pc:spChg chg="add del">
          <ac:chgData name="Farhad Gulizada" userId="8b1aa15c-761e-481a-9aa2-e31034873660" providerId="ADAL" clId="{61A28832-56F0-7441-856D-0C5BF6FD4446}" dt="2024-01-25T10:43:20.836" v="1060" actId="26606"/>
          <ac:spMkLst>
            <pc:docMk/>
            <pc:sldMk cId="2172069004" sldId="273"/>
            <ac:spMk id="37" creationId="{007891EC-4501-44ED-A8C8-B11B6DB767AB}"/>
          </ac:spMkLst>
        </pc:spChg>
        <pc:spChg chg="add del">
          <ac:chgData name="Farhad Gulizada" userId="8b1aa15c-761e-481a-9aa2-e31034873660" providerId="ADAL" clId="{61A28832-56F0-7441-856D-0C5BF6FD4446}" dt="2024-01-25T10:43:20.830" v="1059" actId="26606"/>
          <ac:spMkLst>
            <pc:docMk/>
            <pc:sldMk cId="2172069004" sldId="273"/>
            <ac:spMk id="42" creationId="{BCED4D40-4B67-4331-AC48-79B82B4A47D8}"/>
          </ac:spMkLst>
        </pc:spChg>
        <pc:spChg chg="add del">
          <ac:chgData name="Farhad Gulizada" userId="8b1aa15c-761e-481a-9aa2-e31034873660" providerId="ADAL" clId="{61A28832-56F0-7441-856D-0C5BF6FD4446}" dt="2024-01-25T10:43:20.830" v="1059" actId="26606"/>
          <ac:spMkLst>
            <pc:docMk/>
            <pc:sldMk cId="2172069004" sldId="273"/>
            <ac:spMk id="44" creationId="{670CEDEF-4F34-412E-84EE-329C1E936AF5}"/>
          </ac:spMkLst>
        </pc:spChg>
        <pc:spChg chg="add">
          <ac:chgData name="Farhad Gulizada" userId="8b1aa15c-761e-481a-9aa2-e31034873660" providerId="ADAL" clId="{61A28832-56F0-7441-856D-0C5BF6FD4446}" dt="2024-01-25T10:43:20.836" v="1060" actId="26606"/>
          <ac:spMkLst>
            <pc:docMk/>
            <pc:sldMk cId="2172069004" sldId="273"/>
            <ac:spMk id="46" creationId="{B83ED68E-10BE-4ADD-86BC-9E944EA5A290}"/>
          </ac:spMkLst>
        </pc:spChg>
        <pc:spChg chg="add">
          <ac:chgData name="Farhad Gulizada" userId="8b1aa15c-761e-481a-9aa2-e31034873660" providerId="ADAL" clId="{61A28832-56F0-7441-856D-0C5BF6FD4446}" dt="2024-01-25T10:43:20.836" v="1060" actId="26606"/>
          <ac:spMkLst>
            <pc:docMk/>
            <pc:sldMk cId="2172069004" sldId="273"/>
            <ac:spMk id="47" creationId="{1ADCEC2C-1761-4D19-9709-41992C2908CA}"/>
          </ac:spMkLst>
        </pc:spChg>
        <pc:picChg chg="del">
          <ac:chgData name="Farhad Gulizada" userId="8b1aa15c-761e-481a-9aa2-e31034873660" providerId="ADAL" clId="{61A28832-56F0-7441-856D-0C5BF6FD4446}" dt="2024-01-25T10:41:38.268" v="1023" actId="478"/>
          <ac:picMkLst>
            <pc:docMk/>
            <pc:sldMk cId="2172069004" sldId="273"/>
            <ac:picMk id="4" creationId="{D1530446-BEAE-4D93-0D1C-B8907D2C0A7A}"/>
          </ac:picMkLst>
        </pc:picChg>
        <pc:picChg chg="add mod ord">
          <ac:chgData name="Farhad Gulizada" userId="8b1aa15c-761e-481a-9aa2-e31034873660" providerId="ADAL" clId="{61A28832-56F0-7441-856D-0C5BF6FD4446}" dt="2024-01-25T10:43:20.836" v="1060" actId="26606"/>
          <ac:picMkLst>
            <pc:docMk/>
            <pc:sldMk cId="2172069004" sldId="273"/>
            <ac:picMk id="7" creationId="{32696ED1-BCFE-3B84-4184-1448FFD9407C}"/>
          </ac:picMkLst>
        </pc:picChg>
      </pc:sldChg>
      <pc:sldChg chg="addSp delSp modSp add del mod delAnim">
        <pc:chgData name="Farhad Gulizada" userId="8b1aa15c-761e-481a-9aa2-e31034873660" providerId="ADAL" clId="{61A28832-56F0-7441-856D-0C5BF6FD4446}" dt="2024-01-25T10:30:56.512" v="920" actId="2696"/>
        <pc:sldMkLst>
          <pc:docMk/>
          <pc:sldMk cId="1389417041" sldId="274"/>
        </pc:sldMkLst>
        <pc:spChg chg="del">
          <ac:chgData name="Farhad Gulizada" userId="8b1aa15c-761e-481a-9aa2-e31034873660" providerId="ADAL" clId="{61A28832-56F0-7441-856D-0C5BF6FD4446}" dt="2024-01-25T10:30:41.985" v="918" actId="478"/>
          <ac:spMkLst>
            <pc:docMk/>
            <pc:sldMk cId="1389417041" sldId="274"/>
            <ac:spMk id="2" creationId="{A0C1540A-8170-AA3B-84D8-B4CD7EB5247C}"/>
          </ac:spMkLst>
        </pc:spChg>
        <pc:spChg chg="add mod">
          <ac:chgData name="Farhad Gulizada" userId="8b1aa15c-761e-481a-9aa2-e31034873660" providerId="ADAL" clId="{61A28832-56F0-7441-856D-0C5BF6FD4446}" dt="2024-01-25T10:30:41.985" v="918" actId="478"/>
          <ac:spMkLst>
            <pc:docMk/>
            <pc:sldMk cId="1389417041" sldId="274"/>
            <ac:spMk id="4" creationId="{10A5F270-95C5-51F6-E9FB-A4B2B071C201}"/>
          </ac:spMkLst>
        </pc:spChg>
        <pc:picChg chg="del">
          <ac:chgData name="Farhad Gulizada" userId="8b1aa15c-761e-481a-9aa2-e31034873660" providerId="ADAL" clId="{61A28832-56F0-7441-856D-0C5BF6FD4446}" dt="2024-01-25T10:30:40.422" v="917" actId="478"/>
          <ac:picMkLst>
            <pc:docMk/>
            <pc:sldMk cId="1389417041" sldId="274"/>
            <ac:picMk id="5" creationId="{21A0BA37-539D-0243-1C1F-907DD4F002E8}"/>
          </ac:picMkLst>
        </pc:picChg>
      </pc:sldChg>
      <pc:sldChg chg="addSp delSp modSp new mod modTransition setBg modAnim">
        <pc:chgData name="Farhad Gulizada" userId="8b1aa15c-761e-481a-9aa2-e31034873660" providerId="ADAL" clId="{61A28832-56F0-7441-856D-0C5BF6FD4446}" dt="2024-01-25T10:37:53.389" v="982"/>
        <pc:sldMkLst>
          <pc:docMk/>
          <pc:sldMk cId="4193090973" sldId="275"/>
        </pc:sldMkLst>
        <pc:spChg chg="mod">
          <ac:chgData name="Farhad Gulizada" userId="8b1aa15c-761e-481a-9aa2-e31034873660" providerId="ADAL" clId="{61A28832-56F0-7441-856D-0C5BF6FD4446}" dt="2024-01-25T10:33:27.914" v="943" actId="20577"/>
          <ac:spMkLst>
            <pc:docMk/>
            <pc:sldMk cId="4193090973" sldId="275"/>
            <ac:spMk id="2" creationId="{2196DA71-D868-5EA1-8139-DE0051885DD4}"/>
          </ac:spMkLst>
        </pc:spChg>
        <pc:spChg chg="del mod">
          <ac:chgData name="Farhad Gulizada" userId="8b1aa15c-761e-481a-9aa2-e31034873660" providerId="ADAL" clId="{61A28832-56F0-7441-856D-0C5BF6FD4446}" dt="2024-01-25T10:33:36.552" v="944" actId="478"/>
          <ac:spMkLst>
            <pc:docMk/>
            <pc:sldMk cId="4193090973" sldId="275"/>
            <ac:spMk id="3" creationId="{853C958F-28F3-E3B1-CF76-2652B57C030F}"/>
          </ac:spMkLst>
        </pc:spChg>
        <pc:spChg chg="add">
          <ac:chgData name="Farhad Gulizada" userId="8b1aa15c-761e-481a-9aa2-e31034873660" providerId="ADAL" clId="{61A28832-56F0-7441-856D-0C5BF6FD4446}" dt="2024-01-25T10:33:21.893" v="935" actId="26606"/>
          <ac:spMkLst>
            <pc:docMk/>
            <pc:sldMk cId="4193090973" sldId="275"/>
            <ac:spMk id="11" creationId="{BA79A7CF-01AF-4178-9369-94E0C90EB046}"/>
          </ac:spMkLst>
        </pc:spChg>
        <pc:spChg chg="add">
          <ac:chgData name="Farhad Gulizada" userId="8b1aa15c-761e-481a-9aa2-e31034873660" providerId="ADAL" clId="{61A28832-56F0-7441-856D-0C5BF6FD4446}" dt="2024-01-25T10:33:21.893" v="935" actId="26606"/>
          <ac:spMkLst>
            <pc:docMk/>
            <pc:sldMk cId="4193090973" sldId="275"/>
            <ac:spMk id="13" creationId="{99413ED5-9ED4-4772-BCE4-2BCAE6B12E35}"/>
          </ac:spMkLst>
        </pc:spChg>
        <pc:spChg chg="add">
          <ac:chgData name="Farhad Gulizada" userId="8b1aa15c-761e-481a-9aa2-e31034873660" providerId="ADAL" clId="{61A28832-56F0-7441-856D-0C5BF6FD4446}" dt="2024-01-25T10:33:21.893" v="935" actId="26606"/>
          <ac:spMkLst>
            <pc:docMk/>
            <pc:sldMk cId="4193090973" sldId="275"/>
            <ac:spMk id="15" creationId="{04357C93-F0CB-4A1C-8F77-4E9063789819}"/>
          </ac:spMkLst>
        </pc:spChg>
        <pc:spChg chg="add">
          <ac:chgData name="Farhad Gulizada" userId="8b1aa15c-761e-481a-9aa2-e31034873660" providerId="ADAL" clId="{61A28832-56F0-7441-856D-0C5BF6FD4446}" dt="2024-01-25T10:33:21.893" v="935" actId="26606"/>
          <ac:spMkLst>
            <pc:docMk/>
            <pc:sldMk cId="4193090973" sldId="275"/>
            <ac:spMk id="17" creationId="{90F533E9-6690-41A8-A372-4C6C622D028D}"/>
          </ac:spMkLst>
        </pc:spChg>
        <pc:picChg chg="add del mod">
          <ac:chgData name="Farhad Gulizada" userId="8b1aa15c-761e-481a-9aa2-e31034873660" providerId="ADAL" clId="{61A28832-56F0-7441-856D-0C5BF6FD4446}" dt="2024-01-25T10:32:13.207" v="926" actId="478"/>
          <ac:picMkLst>
            <pc:docMk/>
            <pc:sldMk cId="4193090973" sldId="275"/>
            <ac:picMk id="4" creationId="{711BDA7B-350D-59E7-5B58-67A3C58B0652}"/>
          </ac:picMkLst>
        </pc:picChg>
        <pc:picChg chg="add mod">
          <ac:chgData name="Farhad Gulizada" userId="8b1aa15c-761e-481a-9aa2-e31034873660" providerId="ADAL" clId="{61A28832-56F0-7441-856D-0C5BF6FD4446}" dt="2024-01-25T10:35:45.652" v="951" actId="14100"/>
          <ac:picMkLst>
            <pc:docMk/>
            <pc:sldMk cId="4193090973" sldId="275"/>
            <ac:picMk id="6" creationId="{66DCC51B-261F-273B-A818-79127974AEEB}"/>
          </ac:picMkLst>
        </pc:picChg>
      </pc:sldChg>
      <pc:sldChg chg="add del">
        <pc:chgData name="Farhad Gulizada" userId="8b1aa15c-761e-481a-9aa2-e31034873660" providerId="ADAL" clId="{61A28832-56F0-7441-856D-0C5BF6FD4446}" dt="2024-01-25T10:36:19.690" v="955" actId="2696"/>
        <pc:sldMkLst>
          <pc:docMk/>
          <pc:sldMk cId="3228824859" sldId="276"/>
        </pc:sldMkLst>
      </pc:sldChg>
      <pc:sldChg chg="addSp delSp modSp new mod modTransition">
        <pc:chgData name="Farhad Gulizada" userId="8b1aa15c-761e-481a-9aa2-e31034873660" providerId="ADAL" clId="{61A28832-56F0-7441-856D-0C5BF6FD4446}" dt="2024-01-25T10:37:12.349" v="969"/>
        <pc:sldMkLst>
          <pc:docMk/>
          <pc:sldMk cId="1809386789" sldId="277"/>
        </pc:sldMkLst>
        <pc:spChg chg="del">
          <ac:chgData name="Farhad Gulizada" userId="8b1aa15c-761e-481a-9aa2-e31034873660" providerId="ADAL" clId="{61A28832-56F0-7441-856D-0C5BF6FD4446}" dt="2024-01-25T10:36:34.198" v="961" actId="478"/>
          <ac:spMkLst>
            <pc:docMk/>
            <pc:sldMk cId="1809386789" sldId="277"/>
            <ac:spMk id="2" creationId="{4E213E48-B583-A7F1-4D78-D0E27E2DFE2D}"/>
          </ac:spMkLst>
        </pc:spChg>
        <pc:spChg chg="del">
          <ac:chgData name="Farhad Gulizada" userId="8b1aa15c-761e-481a-9aa2-e31034873660" providerId="ADAL" clId="{61A28832-56F0-7441-856D-0C5BF6FD4446}" dt="2024-01-25T10:36:31.739" v="960" actId="478"/>
          <ac:spMkLst>
            <pc:docMk/>
            <pc:sldMk cId="1809386789" sldId="277"/>
            <ac:spMk id="3" creationId="{AD775DE1-B11C-ED51-7671-4955DB9ED23C}"/>
          </ac:spMkLst>
        </pc:spChg>
        <pc:picChg chg="add mod">
          <ac:chgData name="Farhad Gulizada" userId="8b1aa15c-761e-481a-9aa2-e31034873660" providerId="ADAL" clId="{61A28832-56F0-7441-856D-0C5BF6FD4446}" dt="2024-01-25T10:36:51.864" v="966" actId="14100"/>
          <ac:picMkLst>
            <pc:docMk/>
            <pc:sldMk cId="1809386789" sldId="277"/>
            <ac:picMk id="5" creationId="{B3554634-6398-2922-D3EF-2AD74D18A8C5}"/>
          </ac:picMkLst>
        </pc:picChg>
      </pc:sldChg>
      <pc:sldChg chg="modSp add del mod">
        <pc:chgData name="Farhad Gulizada" userId="8b1aa15c-761e-481a-9aa2-e31034873660" providerId="ADAL" clId="{61A28832-56F0-7441-856D-0C5BF6FD4446}" dt="2024-01-25T11:54:21.801" v="1415" actId="2696"/>
        <pc:sldMkLst>
          <pc:docMk/>
          <pc:sldMk cId="1797849167" sldId="278"/>
        </pc:sldMkLst>
        <pc:spChg chg="mod">
          <ac:chgData name="Farhad Gulizada" userId="8b1aa15c-761e-481a-9aa2-e31034873660" providerId="ADAL" clId="{61A28832-56F0-7441-856D-0C5BF6FD4446}" dt="2024-01-25T11:50:29.458" v="1382" actId="21"/>
          <ac:spMkLst>
            <pc:docMk/>
            <pc:sldMk cId="1797849167" sldId="278"/>
            <ac:spMk id="9" creationId="{70EBBBDE-3957-5DDF-DBBC-70374E84FBD5}"/>
          </ac:spMkLst>
        </pc:spChg>
      </pc:sldChg>
      <pc:sldChg chg="addSp delSp modSp add mod ord">
        <pc:chgData name="Farhad Gulizada" userId="8b1aa15c-761e-481a-9aa2-e31034873660" providerId="ADAL" clId="{61A28832-56F0-7441-856D-0C5BF6FD4446}" dt="2024-01-25T11:54:00.919" v="1413" actId="1037"/>
        <pc:sldMkLst>
          <pc:docMk/>
          <pc:sldMk cId="3176073418" sldId="279"/>
        </pc:sldMkLst>
        <pc:spChg chg="del">
          <ac:chgData name="Farhad Gulizada" userId="8b1aa15c-761e-481a-9aa2-e31034873660" providerId="ADAL" clId="{61A28832-56F0-7441-856D-0C5BF6FD4446}" dt="2024-01-25T11:33:55.065" v="1121" actId="478"/>
          <ac:spMkLst>
            <pc:docMk/>
            <pc:sldMk cId="3176073418" sldId="279"/>
            <ac:spMk id="2" creationId="{24F8C198-F887-8F70-CB77-4F10ABCFB66F}"/>
          </ac:spMkLst>
        </pc:spChg>
        <pc:spChg chg="add mod">
          <ac:chgData name="Farhad Gulizada" userId="8b1aa15c-761e-481a-9aa2-e31034873660" providerId="ADAL" clId="{61A28832-56F0-7441-856D-0C5BF6FD4446}" dt="2024-01-25T11:28:37.509" v="1074"/>
          <ac:spMkLst>
            <pc:docMk/>
            <pc:sldMk cId="3176073418" sldId="279"/>
            <ac:spMk id="3" creationId="{0C1CFD29-165D-CACE-5543-4BCFFC4D3D7A}"/>
          </ac:spMkLst>
        </pc:spChg>
        <pc:spChg chg="mod">
          <ac:chgData name="Farhad Gulizada" userId="8b1aa15c-761e-481a-9aa2-e31034873660" providerId="ADAL" clId="{61A28832-56F0-7441-856D-0C5BF6FD4446}" dt="2024-01-25T11:41:41.561" v="1205" actId="1076"/>
          <ac:spMkLst>
            <pc:docMk/>
            <pc:sldMk cId="3176073418" sldId="279"/>
            <ac:spMk id="4" creationId="{F7B4BD21-AB86-FC6A-F92A-DE3040F085E0}"/>
          </ac:spMkLst>
        </pc:spChg>
        <pc:spChg chg="add del mod">
          <ac:chgData name="Farhad Gulizada" userId="8b1aa15c-761e-481a-9aa2-e31034873660" providerId="ADAL" clId="{61A28832-56F0-7441-856D-0C5BF6FD4446}" dt="2024-01-25T11:40:40.021" v="1194" actId="478"/>
          <ac:spMkLst>
            <pc:docMk/>
            <pc:sldMk cId="3176073418" sldId="279"/>
            <ac:spMk id="7" creationId="{F37C2A40-A2B1-464B-5549-C05DA60F33F4}"/>
          </ac:spMkLst>
        </pc:spChg>
        <pc:spChg chg="del mod">
          <ac:chgData name="Farhad Gulizada" userId="8b1aa15c-761e-481a-9aa2-e31034873660" providerId="ADAL" clId="{61A28832-56F0-7441-856D-0C5BF6FD4446}" dt="2024-01-25T11:28:41.255" v="1076" actId="478"/>
          <ac:spMkLst>
            <pc:docMk/>
            <pc:sldMk cId="3176073418" sldId="279"/>
            <ac:spMk id="9" creationId="{8EE056D4-9F0E-CB28-B666-B397313BA7E9}"/>
          </ac:spMkLst>
        </pc:spChg>
        <pc:spChg chg="add del mod">
          <ac:chgData name="Farhad Gulizada" userId="8b1aa15c-761e-481a-9aa2-e31034873660" providerId="ADAL" clId="{61A28832-56F0-7441-856D-0C5BF6FD4446}" dt="2024-01-25T11:33:58.054" v="1122" actId="478"/>
          <ac:spMkLst>
            <pc:docMk/>
            <pc:sldMk cId="3176073418" sldId="279"/>
            <ac:spMk id="12" creationId="{8A7FCB59-8061-FF79-181D-DEA661ACFBDC}"/>
          </ac:spMkLst>
        </pc:spChg>
        <pc:spChg chg="add del mod">
          <ac:chgData name="Farhad Gulizada" userId="8b1aa15c-761e-481a-9aa2-e31034873660" providerId="ADAL" clId="{61A28832-56F0-7441-856D-0C5BF6FD4446}" dt="2024-01-25T11:40:46.273" v="1197" actId="478"/>
          <ac:spMkLst>
            <pc:docMk/>
            <pc:sldMk cId="3176073418" sldId="279"/>
            <ac:spMk id="17" creationId="{AE9BC230-51A2-14D1-7588-EB303ED82883}"/>
          </ac:spMkLst>
        </pc:spChg>
        <pc:spChg chg="add mod">
          <ac:chgData name="Farhad Gulizada" userId="8b1aa15c-761e-481a-9aa2-e31034873660" providerId="ADAL" clId="{61A28832-56F0-7441-856D-0C5BF6FD4446}" dt="2024-01-25T11:41:44.245" v="1206" actId="1076"/>
          <ac:spMkLst>
            <pc:docMk/>
            <pc:sldMk cId="3176073418" sldId="279"/>
            <ac:spMk id="18" creationId="{EAEE811B-CDB0-7BC1-1023-90A1DF68B870}"/>
          </ac:spMkLst>
        </pc:spChg>
        <pc:picChg chg="del">
          <ac:chgData name="Farhad Gulizada" userId="8b1aa15c-761e-481a-9aa2-e31034873660" providerId="ADAL" clId="{61A28832-56F0-7441-856D-0C5BF6FD4446}" dt="2024-01-25T11:33:29.941" v="1114" actId="478"/>
          <ac:picMkLst>
            <pc:docMk/>
            <pc:sldMk cId="3176073418" sldId="279"/>
            <ac:picMk id="5" creationId="{F5695BC8-B17A-4DF9-920B-9B5A1E0D14F8}"/>
          </ac:picMkLst>
        </pc:picChg>
        <pc:picChg chg="add del mod">
          <ac:chgData name="Farhad Gulizada" userId="8b1aa15c-761e-481a-9aa2-e31034873660" providerId="ADAL" clId="{61A28832-56F0-7441-856D-0C5BF6FD4446}" dt="2024-01-25T11:39:20.116" v="1184" actId="478"/>
          <ac:picMkLst>
            <pc:docMk/>
            <pc:sldMk cId="3176073418" sldId="279"/>
            <ac:picMk id="10" creationId="{F105B9EB-7C81-6A1D-7868-8511925956F6}"/>
          </ac:picMkLst>
        </pc:picChg>
        <pc:picChg chg="add mod">
          <ac:chgData name="Farhad Gulizada" userId="8b1aa15c-761e-481a-9aa2-e31034873660" providerId="ADAL" clId="{61A28832-56F0-7441-856D-0C5BF6FD4446}" dt="2024-01-25T11:54:00.919" v="1413" actId="1037"/>
          <ac:picMkLst>
            <pc:docMk/>
            <pc:sldMk cId="3176073418" sldId="279"/>
            <ac:picMk id="14" creationId="{1880D0FF-5186-94CC-B596-9C5769D298D6}"/>
          </ac:picMkLst>
        </pc:picChg>
        <pc:picChg chg="add del mod">
          <ac:chgData name="Farhad Gulizada" userId="8b1aa15c-761e-481a-9aa2-e31034873660" providerId="ADAL" clId="{61A28832-56F0-7441-856D-0C5BF6FD4446}" dt="2024-01-25T11:40:07.944" v="1190" actId="478"/>
          <ac:picMkLst>
            <pc:docMk/>
            <pc:sldMk cId="3176073418" sldId="279"/>
            <ac:picMk id="15" creationId="{AAD9A1AD-C06D-E0FB-FB5A-AFB3DEFA783A}"/>
          </ac:picMkLst>
        </pc:picChg>
      </pc:sldChg>
      <pc:sldChg chg="delSp add del mod">
        <pc:chgData name="Farhad Gulizada" userId="8b1aa15c-761e-481a-9aa2-e31034873660" providerId="ADAL" clId="{61A28832-56F0-7441-856D-0C5BF6FD4446}" dt="2024-01-25T11:41:58.726" v="1210" actId="2696"/>
        <pc:sldMkLst>
          <pc:docMk/>
          <pc:sldMk cId="2162861555" sldId="280"/>
        </pc:sldMkLst>
        <pc:picChg chg="del">
          <ac:chgData name="Farhad Gulizada" userId="8b1aa15c-761e-481a-9aa2-e31034873660" providerId="ADAL" clId="{61A28832-56F0-7441-856D-0C5BF6FD4446}" dt="2024-01-25T11:37:39.963" v="1181" actId="478"/>
          <ac:picMkLst>
            <pc:docMk/>
            <pc:sldMk cId="2162861555" sldId="280"/>
            <ac:picMk id="4" creationId="{5747DAFF-777E-F585-0C74-41083D308E84}"/>
          </ac:picMkLst>
        </pc:picChg>
      </pc:sldChg>
      <pc:sldChg chg="delSp add mod delAnim">
        <pc:chgData name="Farhad Gulizada" userId="8b1aa15c-761e-481a-9aa2-e31034873660" providerId="ADAL" clId="{61A28832-56F0-7441-856D-0C5BF6FD4446}" dt="2024-01-26T17:50:08.571" v="1727" actId="21"/>
        <pc:sldMkLst>
          <pc:docMk/>
          <pc:sldMk cId="3109927506" sldId="281"/>
        </pc:sldMkLst>
        <pc:spChg chg="del">
          <ac:chgData name="Farhad Gulizada" userId="8b1aa15c-761e-481a-9aa2-e31034873660" providerId="ADAL" clId="{61A28832-56F0-7441-856D-0C5BF6FD4446}" dt="2024-01-26T17:50:08.571" v="1727" actId="21"/>
          <ac:spMkLst>
            <pc:docMk/>
            <pc:sldMk cId="3109927506" sldId="281"/>
            <ac:spMk id="6" creationId="{17A012AE-2708-A3B5-9FAE-3F2A3AC0E5F8}"/>
          </ac:spMkLst>
        </pc:spChg>
      </pc:sldChg>
      <pc:sldChg chg="addSp delSp modSp add del mod ord">
        <pc:chgData name="Farhad Gulizada" userId="8b1aa15c-761e-481a-9aa2-e31034873660" providerId="ADAL" clId="{61A28832-56F0-7441-856D-0C5BF6FD4446}" dt="2024-01-25T11:48:44.317" v="1359" actId="2696"/>
        <pc:sldMkLst>
          <pc:docMk/>
          <pc:sldMk cId="1047710846" sldId="282"/>
        </pc:sldMkLst>
        <pc:spChg chg="del">
          <ac:chgData name="Farhad Gulizada" userId="8b1aa15c-761e-481a-9aa2-e31034873660" providerId="ADAL" clId="{61A28832-56F0-7441-856D-0C5BF6FD4446}" dt="2024-01-25T11:44:29.782" v="1232" actId="21"/>
          <ac:spMkLst>
            <pc:docMk/>
            <pc:sldMk cId="1047710846" sldId="282"/>
            <ac:spMk id="2" creationId="{0172D6F5-3501-E858-C504-DABBA603CA3B}"/>
          </ac:spMkLst>
        </pc:spChg>
        <pc:spChg chg="add mod">
          <ac:chgData name="Farhad Gulizada" userId="8b1aa15c-761e-481a-9aa2-e31034873660" providerId="ADAL" clId="{61A28832-56F0-7441-856D-0C5BF6FD4446}" dt="2024-01-25T11:44:29.782" v="1232" actId="21"/>
          <ac:spMkLst>
            <pc:docMk/>
            <pc:sldMk cId="1047710846" sldId="282"/>
            <ac:spMk id="4" creationId="{E1B7E5F6-E3CD-F4A7-7F68-365FECE602A1}"/>
          </ac:spMkLst>
        </pc:spChg>
        <pc:picChg chg="del">
          <ac:chgData name="Farhad Gulizada" userId="8b1aa15c-761e-481a-9aa2-e31034873660" providerId="ADAL" clId="{61A28832-56F0-7441-856D-0C5BF6FD4446}" dt="2024-01-25T11:42:25.482" v="1213" actId="478"/>
          <ac:picMkLst>
            <pc:docMk/>
            <pc:sldMk cId="1047710846" sldId="282"/>
            <ac:picMk id="5" creationId="{8C1CB032-040F-9666-2FCC-D7C86107435E}"/>
          </ac:picMkLst>
        </pc:picChg>
      </pc:sldChg>
      <pc:sldChg chg="addSp delSp modSp new mod ord">
        <pc:chgData name="Farhad Gulizada" userId="8b1aa15c-761e-481a-9aa2-e31034873660" providerId="ADAL" clId="{61A28832-56F0-7441-856D-0C5BF6FD4446}" dt="2024-01-25T11:55:50.977" v="1452" actId="1038"/>
        <pc:sldMkLst>
          <pc:docMk/>
          <pc:sldMk cId="2223101655" sldId="283"/>
        </pc:sldMkLst>
        <pc:spChg chg="del">
          <ac:chgData name="Farhad Gulizada" userId="8b1aa15c-761e-481a-9aa2-e31034873660" providerId="ADAL" clId="{61A28832-56F0-7441-856D-0C5BF6FD4446}" dt="2024-01-25T11:42:49.141" v="1218" actId="478"/>
          <ac:spMkLst>
            <pc:docMk/>
            <pc:sldMk cId="2223101655" sldId="283"/>
            <ac:spMk id="2" creationId="{C31D708B-8D72-D492-93A9-8D98C644B375}"/>
          </ac:spMkLst>
        </pc:spChg>
        <pc:spChg chg="del">
          <ac:chgData name="Farhad Gulizada" userId="8b1aa15c-761e-481a-9aa2-e31034873660" providerId="ADAL" clId="{61A28832-56F0-7441-856D-0C5BF6FD4446}" dt="2024-01-25T11:42:46.639" v="1217" actId="478"/>
          <ac:spMkLst>
            <pc:docMk/>
            <pc:sldMk cId="2223101655" sldId="283"/>
            <ac:spMk id="3" creationId="{9744FE84-AB7E-0FDC-6FF2-0140B420780C}"/>
          </ac:spMkLst>
        </pc:spChg>
        <pc:spChg chg="add del mod">
          <ac:chgData name="Farhad Gulizada" userId="8b1aa15c-761e-481a-9aa2-e31034873660" providerId="ADAL" clId="{61A28832-56F0-7441-856D-0C5BF6FD4446}" dt="2024-01-25T11:43:34.673" v="1227" actId="21"/>
          <ac:spMkLst>
            <pc:docMk/>
            <pc:sldMk cId="2223101655" sldId="283"/>
            <ac:spMk id="4" creationId="{8CF2DEC2-5C6D-EC8E-9323-5D751D486963}"/>
          </ac:spMkLst>
        </pc:spChg>
        <pc:spChg chg="add mod">
          <ac:chgData name="Farhad Gulizada" userId="8b1aa15c-761e-481a-9aa2-e31034873660" providerId="ADAL" clId="{61A28832-56F0-7441-856D-0C5BF6FD4446}" dt="2024-01-25T11:53:14.084" v="1411" actId="1036"/>
          <ac:spMkLst>
            <pc:docMk/>
            <pc:sldMk cId="2223101655" sldId="283"/>
            <ac:spMk id="7" creationId="{E757E37E-6B57-8DD8-548A-059C470C1819}"/>
          </ac:spMkLst>
        </pc:spChg>
        <pc:spChg chg="add mod">
          <ac:chgData name="Farhad Gulizada" userId="8b1aa15c-761e-481a-9aa2-e31034873660" providerId="ADAL" clId="{61A28832-56F0-7441-856D-0C5BF6FD4446}" dt="2024-01-25T11:53:06.230" v="1408" actId="1037"/>
          <ac:spMkLst>
            <pc:docMk/>
            <pc:sldMk cId="2223101655" sldId="283"/>
            <ac:spMk id="8" creationId="{FAF78D04-8DBC-C11C-9387-9D4D5488D661}"/>
          </ac:spMkLst>
        </pc:spChg>
        <pc:picChg chg="add mod">
          <ac:chgData name="Farhad Gulizada" userId="8b1aa15c-761e-481a-9aa2-e31034873660" providerId="ADAL" clId="{61A28832-56F0-7441-856D-0C5BF6FD4446}" dt="2024-01-25T11:55:50.977" v="1452" actId="1038"/>
          <ac:picMkLst>
            <pc:docMk/>
            <pc:sldMk cId="2223101655" sldId="283"/>
            <ac:picMk id="6" creationId="{69F8EAAD-B0E1-61A0-6879-1B749BFDCBAE}"/>
          </ac:picMkLst>
        </pc:picChg>
      </pc:sldChg>
      <pc:sldChg chg="addSp delSp modSp add del mod">
        <pc:chgData name="Farhad Gulizada" userId="8b1aa15c-761e-481a-9aa2-e31034873660" providerId="ADAL" clId="{61A28832-56F0-7441-856D-0C5BF6FD4446}" dt="2024-01-26T17:47:01.051" v="1718" actId="2696"/>
        <pc:sldMkLst>
          <pc:docMk/>
          <pc:sldMk cId="1199442638" sldId="284"/>
        </pc:sldMkLst>
        <pc:spChg chg="add mod">
          <ac:chgData name="Farhad Gulizada" userId="8b1aa15c-761e-481a-9aa2-e31034873660" providerId="ADAL" clId="{61A28832-56F0-7441-856D-0C5BF6FD4446}" dt="2024-01-25T11:47:36.694" v="1335" actId="1076"/>
          <ac:spMkLst>
            <pc:docMk/>
            <pc:sldMk cId="1199442638" sldId="284"/>
            <ac:spMk id="2" creationId="{7740CEA5-631C-4382-6CDE-7D2623D19DE3}"/>
          </ac:spMkLst>
        </pc:spChg>
        <pc:spChg chg="add mod">
          <ac:chgData name="Farhad Gulizada" userId="8b1aa15c-761e-481a-9aa2-e31034873660" providerId="ADAL" clId="{61A28832-56F0-7441-856D-0C5BF6FD4446}" dt="2024-01-25T11:47:42.223" v="1336" actId="1076"/>
          <ac:spMkLst>
            <pc:docMk/>
            <pc:sldMk cId="1199442638" sldId="284"/>
            <ac:spMk id="3" creationId="{18108CAF-9305-FCCA-8AC4-2FC539D0D52C}"/>
          </ac:spMkLst>
        </pc:spChg>
        <pc:spChg chg="del">
          <ac:chgData name="Farhad Gulizada" userId="8b1aa15c-761e-481a-9aa2-e31034873660" providerId="ADAL" clId="{61A28832-56F0-7441-856D-0C5BF6FD4446}" dt="2024-01-25T11:46:27.894" v="1241" actId="478"/>
          <ac:spMkLst>
            <pc:docMk/>
            <pc:sldMk cId="1199442638" sldId="284"/>
            <ac:spMk id="7" creationId="{0C66A9E7-9DF3-CAE5-25DB-1B8C4407C89C}"/>
          </ac:spMkLst>
        </pc:spChg>
        <pc:spChg chg="del">
          <ac:chgData name="Farhad Gulizada" userId="8b1aa15c-761e-481a-9aa2-e31034873660" providerId="ADAL" clId="{61A28832-56F0-7441-856D-0C5BF6FD4446}" dt="2024-01-25T11:46:30.281" v="1242" actId="478"/>
          <ac:spMkLst>
            <pc:docMk/>
            <pc:sldMk cId="1199442638" sldId="284"/>
            <ac:spMk id="8" creationId="{280923E1-5FB7-9091-9E76-9D22174EB5C4}"/>
          </ac:spMkLst>
        </pc:spChg>
        <pc:picChg chg="mod">
          <ac:chgData name="Farhad Gulizada" userId="8b1aa15c-761e-481a-9aa2-e31034873660" providerId="ADAL" clId="{61A28832-56F0-7441-856D-0C5BF6FD4446}" dt="2024-01-25T11:56:34.600" v="1489" actId="1037"/>
          <ac:picMkLst>
            <pc:docMk/>
            <pc:sldMk cId="1199442638" sldId="284"/>
            <ac:picMk id="6" creationId="{78EB50F3-D9A6-A22E-634B-E71E7C946069}"/>
          </ac:picMkLst>
        </pc:picChg>
      </pc:sldChg>
      <pc:sldChg chg="addSp delSp modSp add mod">
        <pc:chgData name="Farhad Gulizada" userId="8b1aa15c-761e-481a-9aa2-e31034873660" providerId="ADAL" clId="{61A28832-56F0-7441-856D-0C5BF6FD4446}" dt="2024-01-25T11:59:00.064" v="1558" actId="1038"/>
        <pc:sldMkLst>
          <pc:docMk/>
          <pc:sldMk cId="500132969" sldId="285"/>
        </pc:sldMkLst>
        <pc:spChg chg="mod">
          <ac:chgData name="Farhad Gulizada" userId="8b1aa15c-761e-481a-9aa2-e31034873660" providerId="ADAL" clId="{61A28832-56F0-7441-856D-0C5BF6FD4446}" dt="2024-01-25T11:54:45.956" v="1421" actId="20577"/>
          <ac:spMkLst>
            <pc:docMk/>
            <pc:sldMk cId="500132969" sldId="285"/>
            <ac:spMk id="2" creationId="{6EAE0A65-C3A0-14FF-AC06-4DFBE2BAAA96}"/>
          </ac:spMkLst>
        </pc:spChg>
        <pc:spChg chg="mod">
          <ac:chgData name="Farhad Gulizada" userId="8b1aa15c-761e-481a-9aa2-e31034873660" providerId="ADAL" clId="{61A28832-56F0-7441-856D-0C5BF6FD4446}" dt="2024-01-25T11:50:15.432" v="1380" actId="20577"/>
          <ac:spMkLst>
            <pc:docMk/>
            <pc:sldMk cId="500132969" sldId="285"/>
            <ac:spMk id="3" creationId="{D24C2B47-1276-8908-63F7-CBCF3DA09A8D}"/>
          </ac:spMkLst>
        </pc:spChg>
        <pc:picChg chg="add mod">
          <ac:chgData name="Farhad Gulizada" userId="8b1aa15c-761e-481a-9aa2-e31034873660" providerId="ADAL" clId="{61A28832-56F0-7441-856D-0C5BF6FD4446}" dt="2024-01-25T11:59:00.064" v="1558" actId="1038"/>
          <ac:picMkLst>
            <pc:docMk/>
            <pc:sldMk cId="500132969" sldId="285"/>
            <ac:picMk id="5" creationId="{4A67808E-C227-83D4-446E-85E92584653C}"/>
          </ac:picMkLst>
        </pc:picChg>
        <pc:picChg chg="del">
          <ac:chgData name="Farhad Gulizada" userId="8b1aa15c-761e-481a-9aa2-e31034873660" providerId="ADAL" clId="{61A28832-56F0-7441-856D-0C5BF6FD4446}" dt="2024-01-25T11:49:32.111" v="1367" actId="478"/>
          <ac:picMkLst>
            <pc:docMk/>
            <pc:sldMk cId="500132969" sldId="285"/>
            <ac:picMk id="6" creationId="{4939862A-F212-7ECB-2406-C4E019B91B43}"/>
          </ac:picMkLst>
        </pc:picChg>
      </pc:sldChg>
      <pc:sldChg chg="modSp add mod">
        <pc:chgData name="Farhad Gulizada" userId="8b1aa15c-761e-481a-9aa2-e31034873660" providerId="ADAL" clId="{61A28832-56F0-7441-856D-0C5BF6FD4446}" dt="2024-01-25T11:59:25.261" v="1568" actId="1036"/>
        <pc:sldMkLst>
          <pc:docMk/>
          <pc:sldMk cId="2845054400" sldId="286"/>
        </pc:sldMkLst>
        <pc:spChg chg="mod">
          <ac:chgData name="Farhad Gulizada" userId="8b1aa15c-761e-481a-9aa2-e31034873660" providerId="ADAL" clId="{61A28832-56F0-7441-856D-0C5BF6FD4446}" dt="2024-01-25T11:54:53.788" v="1429" actId="20577"/>
          <ac:spMkLst>
            <pc:docMk/>
            <pc:sldMk cId="2845054400" sldId="286"/>
            <ac:spMk id="2" creationId="{17BDF31E-D96B-204E-3B1C-C9C4F399CAC2}"/>
          </ac:spMkLst>
        </pc:spChg>
        <pc:spChg chg="mod">
          <ac:chgData name="Farhad Gulizada" userId="8b1aa15c-761e-481a-9aa2-e31034873660" providerId="ADAL" clId="{61A28832-56F0-7441-856D-0C5BF6FD4446}" dt="2024-01-25T11:52:20.039" v="1399" actId="14100"/>
          <ac:spMkLst>
            <pc:docMk/>
            <pc:sldMk cId="2845054400" sldId="286"/>
            <ac:spMk id="3" creationId="{19C5F656-B622-CFF6-DE18-A7E785D90891}"/>
          </ac:spMkLst>
        </pc:spChg>
        <pc:picChg chg="mod">
          <ac:chgData name="Farhad Gulizada" userId="8b1aa15c-761e-481a-9aa2-e31034873660" providerId="ADAL" clId="{61A28832-56F0-7441-856D-0C5BF6FD4446}" dt="2024-01-25T11:59:25.261" v="1568" actId="1036"/>
          <ac:picMkLst>
            <pc:docMk/>
            <pc:sldMk cId="2845054400" sldId="286"/>
            <ac:picMk id="5" creationId="{9736F5F8-E949-ECF2-A46C-A699660EFD8E}"/>
          </ac:picMkLst>
        </pc:picChg>
      </pc:sldChg>
      <pc:sldChg chg="modSp add del mod">
        <pc:chgData name="Farhad Gulizada" userId="8b1aa15c-761e-481a-9aa2-e31034873660" providerId="ADAL" clId="{61A28832-56F0-7441-856D-0C5BF6FD4446}" dt="2024-01-26T17:46:43.246" v="1717" actId="1038"/>
        <pc:sldMkLst>
          <pc:docMk/>
          <pc:sldMk cId="3014618635" sldId="291"/>
        </pc:sldMkLst>
        <pc:spChg chg="mod">
          <ac:chgData name="Farhad Gulizada" userId="8b1aa15c-761e-481a-9aa2-e31034873660" providerId="ADAL" clId="{61A28832-56F0-7441-856D-0C5BF6FD4446}" dt="2024-01-26T17:45:19.303" v="1644"/>
          <ac:spMkLst>
            <pc:docMk/>
            <pc:sldMk cId="3014618635" sldId="291"/>
            <ac:spMk id="7" creationId="{075A4B3C-B6FA-CE90-C5D7-93E761766CAD}"/>
          </ac:spMkLst>
        </pc:spChg>
        <pc:spChg chg="mod">
          <ac:chgData name="Farhad Gulizada" userId="8b1aa15c-761e-481a-9aa2-e31034873660" providerId="ADAL" clId="{61A28832-56F0-7441-856D-0C5BF6FD4446}" dt="2024-01-26T17:46:43.246" v="1717" actId="1038"/>
          <ac:spMkLst>
            <pc:docMk/>
            <pc:sldMk cId="3014618635" sldId="291"/>
            <ac:spMk id="8" creationId="{227F63F3-D30F-48FA-2DF4-C1AE88D5E0B5}"/>
          </ac:spMkLst>
        </pc:spChg>
      </pc:sldChg>
    </pc:docChg>
  </pc:docChgLst>
  <pc:docChgLst>
    <pc:chgData name="Elbek Bakiev" userId="S::elbek.bakiev001@stud.fh-dortmund.de::0c7da733-1441-4266-9504-408a8bf1fc7c" providerId="AD" clId="Web-{34BB60F1-D068-4E4D-A7A9-4F4EAA58D757}"/>
    <pc:docChg chg="addSld delSld">
      <pc:chgData name="Elbek Bakiev" userId="S::elbek.bakiev001@stud.fh-dortmund.de::0c7da733-1441-4266-9504-408a8bf1fc7c" providerId="AD" clId="Web-{34BB60F1-D068-4E4D-A7A9-4F4EAA58D757}" dt="2024-01-24T21:07:33.878" v="1"/>
      <pc:docMkLst>
        <pc:docMk/>
      </pc:docMkLst>
      <pc:sldChg chg="del">
        <pc:chgData name="Elbek Bakiev" userId="S::elbek.bakiev001@stud.fh-dortmund.de::0c7da733-1441-4266-9504-408a8bf1fc7c" providerId="AD" clId="Web-{34BB60F1-D068-4E4D-A7A9-4F4EAA58D757}" dt="2024-01-24T21:07:29.269" v="0"/>
        <pc:sldMkLst>
          <pc:docMk/>
          <pc:sldMk cId="1325313382" sldId="256"/>
        </pc:sldMkLst>
      </pc:sldChg>
      <pc:sldChg chg="new">
        <pc:chgData name="Elbek Bakiev" userId="S::elbek.bakiev001@stud.fh-dortmund.de::0c7da733-1441-4266-9504-408a8bf1fc7c" providerId="AD" clId="Web-{34BB60F1-D068-4E4D-A7A9-4F4EAA58D757}" dt="2024-01-24T21:07:33.878" v="1"/>
        <pc:sldMkLst>
          <pc:docMk/>
          <pc:sldMk cId="2224472045" sldId="258"/>
        </pc:sldMkLst>
      </pc:sldChg>
    </pc:docChg>
  </pc:docChgLst>
  <pc:docChgLst>
    <pc:chgData name="Elbek Bakiev" userId="S::elbek.bakiev001@stud.fh-dortmund.de::0c7da733-1441-4266-9504-408a8bf1fc7c" providerId="AD" clId="Web-{EEDF176B-26E1-4AEC-9856-4155C029AAE8}"/>
    <pc:docChg chg="addSld modSld addMainMaster delMainMaster">
      <pc:chgData name="Elbek Bakiev" userId="S::elbek.bakiev001@stud.fh-dortmund.de::0c7da733-1441-4266-9504-408a8bf1fc7c" providerId="AD" clId="Web-{EEDF176B-26E1-4AEC-9856-4155C029AAE8}" dt="2024-01-23T19:23:38.084" v="1"/>
      <pc:docMkLst>
        <pc:docMk/>
      </pc:docMkLst>
      <pc:sldChg chg="addSp modSp new mod setBg modClrScheme chgLayout">
        <pc:chgData name="Elbek Bakiev" userId="S::elbek.bakiev001@stud.fh-dortmund.de::0c7da733-1441-4266-9504-408a8bf1fc7c" providerId="AD" clId="Web-{EEDF176B-26E1-4AEC-9856-4155C029AAE8}" dt="2024-01-23T19:23:38.084" v="1"/>
        <pc:sldMkLst>
          <pc:docMk/>
          <pc:sldMk cId="1325313382" sldId="256"/>
        </pc:sldMkLst>
        <pc:spChg chg="mod">
          <ac:chgData name="Elbek Bakiev" userId="S::elbek.bakiev001@stud.fh-dortmund.de::0c7da733-1441-4266-9504-408a8bf1fc7c" providerId="AD" clId="Web-{EEDF176B-26E1-4AEC-9856-4155C029AAE8}" dt="2024-01-23T19:23:38.084" v="1"/>
          <ac:spMkLst>
            <pc:docMk/>
            <pc:sldMk cId="1325313382" sldId="256"/>
            <ac:spMk id="2" creationId="{1BC221B8-438F-068D-2098-C4919AC717A9}"/>
          </ac:spMkLst>
        </pc:spChg>
        <pc:spChg chg="mod">
          <ac:chgData name="Elbek Bakiev" userId="S::elbek.bakiev001@stud.fh-dortmund.de::0c7da733-1441-4266-9504-408a8bf1fc7c" providerId="AD" clId="Web-{EEDF176B-26E1-4AEC-9856-4155C029AAE8}" dt="2024-01-23T19:23:38.084" v="1"/>
          <ac:spMkLst>
            <pc:docMk/>
            <pc:sldMk cId="1325313382" sldId="256"/>
            <ac:spMk id="3" creationId="{2F17E5BF-751E-E684-BED3-084655FD8391}"/>
          </ac:spMkLst>
        </pc:spChg>
        <pc:spChg chg="add">
          <ac:chgData name="Elbek Bakiev" userId="S::elbek.bakiev001@stud.fh-dortmund.de::0c7da733-1441-4266-9504-408a8bf1fc7c" providerId="AD" clId="Web-{EEDF176B-26E1-4AEC-9856-4155C029AAE8}" dt="2024-01-23T19:23:38.084" v="1"/>
          <ac:spMkLst>
            <pc:docMk/>
            <pc:sldMk cId="1325313382" sldId="256"/>
            <ac:spMk id="9" creationId="{4EFE82FE-7465-AE46-88DF-34D347E83B84}"/>
          </ac:spMkLst>
        </pc:spChg>
        <pc:grpChg chg="add">
          <ac:chgData name="Elbek Bakiev" userId="S::elbek.bakiev001@stud.fh-dortmund.de::0c7da733-1441-4266-9504-408a8bf1fc7c" providerId="AD" clId="Web-{EEDF176B-26E1-4AEC-9856-4155C029AAE8}" dt="2024-01-23T19:23:38.084" v="1"/>
          <ac:grpSpMkLst>
            <pc:docMk/>
            <pc:sldMk cId="1325313382" sldId="256"/>
            <ac:grpSpMk id="11" creationId="{66F2B51C-9578-EB41-A17E-FFF9D491ADA0}"/>
          </ac:grpSpMkLst>
        </pc:grpChg>
        <pc:picChg chg="add">
          <ac:chgData name="Elbek Bakiev" userId="S::elbek.bakiev001@stud.fh-dortmund.de::0c7da733-1441-4266-9504-408a8bf1fc7c" providerId="AD" clId="Web-{EEDF176B-26E1-4AEC-9856-4155C029AAE8}" dt="2024-01-23T19:23:38.084" v="1"/>
          <ac:picMkLst>
            <pc:docMk/>
            <pc:sldMk cId="1325313382" sldId="256"/>
            <ac:picMk id="4" creationId="{AF15F4D4-2577-D9F3-8DA5-BB452B3DB453}"/>
          </ac:picMkLst>
        </pc:picChg>
        <pc:cxnChg chg="add">
          <ac:chgData name="Elbek Bakiev" userId="S::elbek.bakiev001@stud.fh-dortmund.de::0c7da733-1441-4266-9504-408a8bf1fc7c" providerId="AD" clId="Web-{EEDF176B-26E1-4AEC-9856-4155C029AAE8}" dt="2024-01-23T19:23:38.084" v="1"/>
          <ac:cxnSpMkLst>
            <pc:docMk/>
            <pc:sldMk cId="1325313382" sldId="256"/>
            <ac:cxnSpMk id="20" creationId="{EEA70831-9A8D-3B4D-8EA5-EE32F93E94E9}"/>
          </ac:cxnSpMkLst>
        </pc:cxnChg>
      </pc:sldChg>
      <pc:sldMasterChg chg="del delSldLayout">
        <pc:chgData name="Elbek Bakiev" userId="S::elbek.bakiev001@stud.fh-dortmund.de::0c7da733-1441-4266-9504-408a8bf1fc7c" providerId="AD" clId="Web-{EEDF176B-26E1-4AEC-9856-4155C029AAE8}" dt="2024-01-23T19:23:38.084" v="1"/>
        <pc:sldMasterMkLst>
          <pc:docMk/>
          <pc:sldMasterMk cId="2460954070" sldId="2147483660"/>
        </pc:sldMasterMkLst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Elbek Bakiev" userId="S::elbek.bakiev001@stud.fh-dortmund.de::0c7da733-1441-4266-9504-408a8bf1fc7c" providerId="AD" clId="Web-{EEDF176B-26E1-4AEC-9856-4155C029AAE8}" dt="2024-01-23T19:23:38.084" v="1"/>
        <pc:sldMasterMkLst>
          <pc:docMk/>
          <pc:sldMasterMk cId="3966814155" sldId="2147483672"/>
        </pc:sldMasterMkLst>
        <pc:sldLayoutChg chg="ad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3300814880" sldId="2147483673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548951256" sldId="2147483674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875580911" sldId="2147483675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1573699860" sldId="2147483676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2845937336" sldId="2147483677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4055418909" sldId="2147483678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1086612726" sldId="2147483679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1737275164" sldId="2147483680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3854080013" sldId="2147483681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1082490170" sldId="2147483682"/>
          </pc:sldLayoutMkLst>
        </pc:sldLayoutChg>
        <pc:sldLayoutChg chg="add replId">
          <pc:chgData name="Elbek Bakiev" userId="S::elbek.bakiev001@stud.fh-dortmund.de::0c7da733-1441-4266-9504-408a8bf1fc7c" providerId="AD" clId="Web-{EEDF176B-26E1-4AEC-9856-4155C029AAE8}" dt="2024-01-23T19:23:38.084" v="1"/>
          <pc:sldLayoutMkLst>
            <pc:docMk/>
            <pc:sldMasterMk cId="3966814155" sldId="2147483672"/>
            <pc:sldLayoutMk cId="3180502731" sldId="2147483683"/>
          </pc:sldLayoutMkLst>
        </pc:sldLayoutChg>
      </pc:sldMasterChg>
    </pc:docChg>
  </pc:docChgLst>
  <pc:docChgLst>
    <pc:chgData name="Elbek Bakiev" userId="S::elbek.bakiev001@stud.fh-dortmund.de::0c7da733-1441-4266-9504-408a8bf1fc7c" providerId="AD" clId="Web-{E3505529-AB8E-4293-A3F2-412D0248651B}"/>
    <pc:docChg chg="modSld">
      <pc:chgData name="Elbek Bakiev" userId="S::elbek.bakiev001@stud.fh-dortmund.de::0c7da733-1441-4266-9504-408a8bf1fc7c" providerId="AD" clId="Web-{E3505529-AB8E-4293-A3F2-412D0248651B}" dt="2024-01-26T19:03:43.173" v="1"/>
      <pc:docMkLst>
        <pc:docMk/>
      </pc:docMkLst>
      <pc:sldChg chg="addSp modSp mod setClrOvrMap">
        <pc:chgData name="Elbek Bakiev" userId="S::elbek.bakiev001@stud.fh-dortmund.de::0c7da733-1441-4266-9504-408a8bf1fc7c" providerId="AD" clId="Web-{E3505529-AB8E-4293-A3F2-412D0248651B}" dt="2024-01-26T19:03:05.641" v="0"/>
        <pc:sldMkLst>
          <pc:docMk/>
          <pc:sldMk cId="2172069004" sldId="273"/>
        </pc:sldMkLst>
        <pc:spChg chg="mod">
          <ac:chgData name="Elbek Bakiev" userId="S::elbek.bakiev001@stud.fh-dortmund.de::0c7da733-1441-4266-9504-408a8bf1fc7c" providerId="AD" clId="Web-{E3505529-AB8E-4293-A3F2-412D0248651B}" dt="2024-01-26T19:03:05.641" v="0"/>
          <ac:spMkLst>
            <pc:docMk/>
            <pc:sldMk cId="2172069004" sldId="273"/>
            <ac:spMk id="2" creationId="{F5FBB823-3C9C-8D55-DE50-87AEF150410A}"/>
          </ac:spMkLst>
        </pc:spChg>
        <pc:spChg chg="mod ord">
          <ac:chgData name="Elbek Bakiev" userId="S::elbek.bakiev001@stud.fh-dortmund.de::0c7da733-1441-4266-9504-408a8bf1fc7c" providerId="AD" clId="Web-{E3505529-AB8E-4293-A3F2-412D0248651B}" dt="2024-01-26T19:03:05.641" v="0"/>
          <ac:spMkLst>
            <pc:docMk/>
            <pc:sldMk cId="2172069004" sldId="273"/>
            <ac:spMk id="3" creationId="{314331CA-6BB9-5B03-ABCF-F7C58496744C}"/>
          </ac:spMkLst>
        </pc:spChg>
        <pc:grpChg chg="add">
          <ac:chgData name="Elbek Bakiev" userId="S::elbek.bakiev001@stud.fh-dortmund.de::0c7da733-1441-4266-9504-408a8bf1fc7c" providerId="AD" clId="Web-{E3505529-AB8E-4293-A3F2-412D0248651B}" dt="2024-01-26T19:03:05.641" v="0"/>
          <ac:grpSpMkLst>
            <pc:docMk/>
            <pc:sldMk cId="2172069004" sldId="273"/>
            <ac:grpSpMk id="10" creationId="{FB7FB62D-DD5B-C587-F53F-679128D41B8A}"/>
          </ac:grpSpMkLst>
        </pc:grpChg>
        <pc:picChg chg="mod">
          <ac:chgData name="Elbek Bakiev" userId="S::elbek.bakiev001@stud.fh-dortmund.de::0c7da733-1441-4266-9504-408a8bf1fc7c" providerId="AD" clId="Web-{E3505529-AB8E-4293-A3F2-412D0248651B}" dt="2024-01-26T19:03:05.641" v="0"/>
          <ac:picMkLst>
            <pc:docMk/>
            <pc:sldMk cId="2172069004" sldId="273"/>
            <ac:picMk id="5" creationId="{9AA0D591-7527-4E6F-B53A-ADF43A11882F}"/>
          </ac:picMkLst>
        </pc:picChg>
      </pc:sldChg>
      <pc:sldChg chg="addSp delSp modSp mod setBg">
        <pc:chgData name="Elbek Bakiev" userId="S::elbek.bakiev001@stud.fh-dortmund.de::0c7da733-1441-4266-9504-408a8bf1fc7c" providerId="AD" clId="Web-{E3505529-AB8E-4293-A3F2-412D0248651B}" dt="2024-01-26T19:03:43.173" v="1"/>
        <pc:sldMkLst>
          <pc:docMk/>
          <pc:sldMk cId="1809386789" sldId="277"/>
        </pc:sldMkLst>
        <pc:spChg chg="mod ord">
          <ac:chgData name="Elbek Bakiev" userId="S::elbek.bakiev001@stud.fh-dortmund.de::0c7da733-1441-4266-9504-408a8bf1fc7c" providerId="AD" clId="Web-{E3505529-AB8E-4293-A3F2-412D0248651B}" dt="2024-01-26T19:03:43.173" v="1"/>
          <ac:spMkLst>
            <pc:docMk/>
            <pc:sldMk cId="1809386789" sldId="277"/>
            <ac:spMk id="2" creationId="{9AE87598-A44C-DA4C-26D3-4C4AB7E1607F}"/>
          </ac:spMkLst>
        </pc:spChg>
        <pc:spChg chg="mod">
          <ac:chgData name="Elbek Bakiev" userId="S::elbek.bakiev001@stud.fh-dortmund.de::0c7da733-1441-4266-9504-408a8bf1fc7c" providerId="AD" clId="Web-{E3505529-AB8E-4293-A3F2-412D0248651B}" dt="2024-01-26T19:03:43.173" v="1"/>
          <ac:spMkLst>
            <pc:docMk/>
            <pc:sldMk cId="1809386789" sldId="277"/>
            <ac:spMk id="6" creationId="{B3C8AF11-482F-4A7B-9208-FD132E7D6565}"/>
          </ac:spMkLst>
        </pc:spChg>
        <pc:spChg chg="del">
          <ac:chgData name="Elbek Bakiev" userId="S::elbek.bakiev001@stud.fh-dortmund.de::0c7da733-1441-4266-9504-408a8bf1fc7c" providerId="AD" clId="Web-{E3505529-AB8E-4293-A3F2-412D0248651B}" dt="2024-01-26T19:03:43.173" v="1"/>
          <ac:spMkLst>
            <pc:docMk/>
            <pc:sldMk cId="1809386789" sldId="277"/>
            <ac:spMk id="7" creationId="{72138455-A611-496D-8687-442432E202CC}"/>
          </ac:spMkLst>
        </pc:spChg>
        <pc:grpChg chg="add">
          <ac:chgData name="Elbek Bakiev" userId="S::elbek.bakiev001@stud.fh-dortmund.de::0c7da733-1441-4266-9504-408a8bf1fc7c" providerId="AD" clId="Web-{E3505529-AB8E-4293-A3F2-412D0248651B}" dt="2024-01-26T19:03:43.173" v="1"/>
          <ac:grpSpMkLst>
            <pc:docMk/>
            <pc:sldMk cId="1809386789" sldId="277"/>
            <ac:grpSpMk id="12" creationId="{4C4BC784-2004-F0C3-0968-B0F39DBB54B1}"/>
          </ac:grpSpMkLst>
        </pc:grpChg>
        <pc:picChg chg="mod">
          <ac:chgData name="Elbek Bakiev" userId="S::elbek.bakiev001@stud.fh-dortmund.de::0c7da733-1441-4266-9504-408a8bf1fc7c" providerId="AD" clId="Web-{E3505529-AB8E-4293-A3F2-412D0248651B}" dt="2024-01-26T19:03:43.173" v="1"/>
          <ac:picMkLst>
            <pc:docMk/>
            <pc:sldMk cId="1809386789" sldId="277"/>
            <ac:picMk id="4" creationId="{AF4D528C-E055-46D8-926F-19AD0F707AAE}"/>
          </ac:picMkLst>
        </pc:picChg>
      </pc:sldChg>
    </pc:docChg>
  </pc:docChgLst>
  <pc:docChgLst>
    <pc:chgData name="Elbek Bakiev" userId="S::elbek.bakiev001@stud.fh-dortmund.de::0c7da733-1441-4266-9504-408a8bf1fc7c" providerId="AD" clId="Web-{D0B5AD4D-B1B7-4265-AB4C-164AD60AE99F}"/>
    <pc:docChg chg="modSld">
      <pc:chgData name="Elbek Bakiev" userId="S::elbek.bakiev001@stud.fh-dortmund.de::0c7da733-1441-4266-9504-408a8bf1fc7c" providerId="AD" clId="Web-{D0B5AD4D-B1B7-4265-AB4C-164AD60AE99F}" dt="2024-01-26T19:01:31.946" v="4"/>
      <pc:docMkLst>
        <pc:docMk/>
      </pc:docMkLst>
      <pc:sldChg chg="delSp">
        <pc:chgData name="Elbek Bakiev" userId="S::elbek.bakiev001@stud.fh-dortmund.de::0c7da733-1441-4266-9504-408a8bf1fc7c" providerId="AD" clId="Web-{D0B5AD4D-B1B7-4265-AB4C-164AD60AE99F}" dt="2024-01-26T19:01:31.946" v="4"/>
        <pc:sldMkLst>
          <pc:docMk/>
          <pc:sldMk cId="2172069004" sldId="273"/>
        </pc:sldMkLst>
        <pc:picChg chg="del">
          <ac:chgData name="Elbek Bakiev" userId="S::elbek.bakiev001@stud.fh-dortmund.de::0c7da733-1441-4266-9504-408a8bf1fc7c" providerId="AD" clId="Web-{D0B5AD4D-B1B7-4265-AB4C-164AD60AE99F}" dt="2024-01-26T19:01:31.946" v="4"/>
          <ac:picMkLst>
            <pc:docMk/>
            <pc:sldMk cId="2172069004" sldId="273"/>
            <ac:picMk id="7" creationId="{32696ED1-BCFE-3B84-4184-1448FFD9407C}"/>
          </ac:picMkLst>
        </pc:picChg>
      </pc:sldChg>
      <pc:sldChg chg="addSp delSp modSp mod setBg">
        <pc:chgData name="Elbek Bakiev" userId="S::elbek.bakiev001@stud.fh-dortmund.de::0c7da733-1441-4266-9504-408a8bf1fc7c" providerId="AD" clId="Web-{D0B5AD4D-B1B7-4265-AB4C-164AD60AE99F}" dt="2024-01-26T19:00:39.820" v="3"/>
        <pc:sldMkLst>
          <pc:docMk/>
          <pc:sldMk cId="2087862883" sldId="287"/>
        </pc:sldMkLst>
        <pc:spChg chg="mod">
          <ac:chgData name="Elbek Bakiev" userId="S::elbek.bakiev001@stud.fh-dortmund.de::0c7da733-1441-4266-9504-408a8bf1fc7c" providerId="AD" clId="Web-{D0B5AD4D-B1B7-4265-AB4C-164AD60AE99F}" dt="2024-01-26T19:00:39.820" v="3"/>
          <ac:spMkLst>
            <pc:docMk/>
            <pc:sldMk cId="2087862883" sldId="287"/>
            <ac:spMk id="2" creationId="{3899E57D-3603-43D7-AEB2-B60E36D9DEFB}"/>
          </ac:spMkLst>
        </pc:spChg>
        <pc:spChg chg="mod">
          <ac:chgData name="Elbek Bakiev" userId="S::elbek.bakiev001@stud.fh-dortmund.de::0c7da733-1441-4266-9504-408a8bf1fc7c" providerId="AD" clId="Web-{D0B5AD4D-B1B7-4265-AB4C-164AD60AE99F}" dt="2024-01-26T19:00:39.820" v="3"/>
          <ac:spMkLst>
            <pc:docMk/>
            <pc:sldMk cId="2087862883" sldId="287"/>
            <ac:spMk id="3" creationId="{2F7312ED-472C-CD61-DF38-278380ADC11E}"/>
          </ac:spMkLst>
        </pc:spChg>
        <pc:spChg chg="mod">
          <ac:chgData name="Elbek Bakiev" userId="S::elbek.bakiev001@stud.fh-dortmund.de::0c7da733-1441-4266-9504-408a8bf1fc7c" providerId="AD" clId="Web-{D0B5AD4D-B1B7-4265-AB4C-164AD60AE99F}" dt="2024-01-26T19:00:39.820" v="3"/>
          <ac:spMkLst>
            <pc:docMk/>
            <pc:sldMk cId="2087862883" sldId="287"/>
            <ac:spMk id="4" creationId="{14B1A543-6E9B-0675-0E4C-E42DB0C4566C}"/>
          </ac:spMkLst>
        </pc:spChg>
        <pc:spChg chg="add del">
          <ac:chgData name="Elbek Bakiev" userId="S::elbek.bakiev001@stud.fh-dortmund.de::0c7da733-1441-4266-9504-408a8bf1fc7c" providerId="AD" clId="Web-{D0B5AD4D-B1B7-4265-AB4C-164AD60AE99F}" dt="2024-01-26T19:00:29.445" v="1"/>
          <ac:spMkLst>
            <pc:docMk/>
            <pc:sldMk cId="2087862883" sldId="287"/>
            <ac:spMk id="10" creationId="{80DF40B2-80F7-4E71-B46C-284163F3654A}"/>
          </ac:spMkLst>
        </pc:spChg>
        <pc:spChg chg="add del">
          <ac:chgData name="Elbek Bakiev" userId="S::elbek.bakiev001@stud.fh-dortmund.de::0c7da733-1441-4266-9504-408a8bf1fc7c" providerId="AD" clId="Web-{D0B5AD4D-B1B7-4265-AB4C-164AD60AE99F}" dt="2024-01-26T19:00:39.820" v="3"/>
          <ac:spMkLst>
            <pc:docMk/>
            <pc:sldMk cId="2087862883" sldId="287"/>
            <ac:spMk id="12" creationId="{79BB35BC-D5C2-4C8B-A22A-A71E6191913B}"/>
          </ac:spMkLst>
        </pc:spChg>
        <pc:picChg chg="mod ord">
          <ac:chgData name="Elbek Bakiev" userId="S::elbek.bakiev001@stud.fh-dortmund.de::0c7da733-1441-4266-9504-408a8bf1fc7c" providerId="AD" clId="Web-{D0B5AD4D-B1B7-4265-AB4C-164AD60AE99F}" dt="2024-01-26T19:00:39.820" v="3"/>
          <ac:picMkLst>
            <pc:docMk/>
            <pc:sldMk cId="2087862883" sldId="287"/>
            <ac:picMk id="5" creationId="{55B5DFBB-8FEC-4A13-B07E-78413CFAC2AB}"/>
          </ac:picMkLst>
        </pc:picChg>
      </pc:sldChg>
    </pc:docChg>
  </pc:docChgLst>
  <pc:docChgLst>
    <pc:chgData name="Elbek Bakiev" userId="S::elbek.bakiev001@stud.fh-dortmund.de::0c7da733-1441-4266-9504-408a8bf1fc7c" providerId="AD" clId="Web-{9F774C99-DE6F-4FFD-8BA2-D721FE642AF8}"/>
    <pc:docChg chg="modSld">
      <pc:chgData name="Elbek Bakiev" userId="S::elbek.bakiev001@stud.fh-dortmund.de::0c7da733-1441-4266-9504-408a8bf1fc7c" providerId="AD" clId="Web-{9F774C99-DE6F-4FFD-8BA2-D721FE642AF8}" dt="2024-01-25T19:04:51.157" v="41" actId="20577"/>
      <pc:docMkLst>
        <pc:docMk/>
      </pc:docMkLst>
      <pc:sldChg chg="addSp modSp">
        <pc:chgData name="Elbek Bakiev" userId="S::elbek.bakiev001@stud.fh-dortmund.de::0c7da733-1441-4266-9504-408a8bf1fc7c" providerId="AD" clId="Web-{9F774C99-DE6F-4FFD-8BA2-D721FE642AF8}" dt="2024-01-25T19:04:51.157" v="41" actId="20577"/>
        <pc:sldMkLst>
          <pc:docMk/>
          <pc:sldMk cId="2087862883" sldId="287"/>
        </pc:sldMkLst>
        <pc:spChg chg="add mod">
          <ac:chgData name="Elbek Bakiev" userId="S::elbek.bakiev001@stud.fh-dortmund.de::0c7da733-1441-4266-9504-408a8bf1fc7c" providerId="AD" clId="Web-{9F774C99-DE6F-4FFD-8BA2-D721FE642AF8}" dt="2024-01-25T19:04:51.157" v="41" actId="20577"/>
          <ac:spMkLst>
            <pc:docMk/>
            <pc:sldMk cId="2087862883" sldId="287"/>
            <ac:spMk id="3" creationId="{2F7312ED-472C-CD61-DF38-278380ADC11E}"/>
          </ac:spMkLst>
        </pc:spChg>
      </pc:sldChg>
    </pc:docChg>
  </pc:docChgLst>
  <pc:docChgLst>
    <pc:chgData name="Elbek Bakiev" userId="0c7da733-1441-4266-9504-408a8bf1fc7c" providerId="ADAL" clId="{DBD8DA8F-2350-1A4B-8BE6-3C2C4CD8D289}"/>
    <pc:docChg chg="undo custSel addSld modSld modMainMaster addSection delSection modSection">
      <pc:chgData name="Elbek Bakiev" userId="0c7da733-1441-4266-9504-408a8bf1fc7c" providerId="ADAL" clId="{DBD8DA8F-2350-1A4B-8BE6-3C2C4CD8D289}" dt="2024-01-25T23:16:24.687" v="1661" actId="1076"/>
      <pc:docMkLst>
        <pc:docMk/>
      </pc:docMkLst>
      <pc:sldChg chg="addSp delSp modSp mod delDesignElem">
        <pc:chgData name="Elbek Bakiev" userId="0c7da733-1441-4266-9504-408a8bf1fc7c" providerId="ADAL" clId="{DBD8DA8F-2350-1A4B-8BE6-3C2C4CD8D289}" dt="2024-01-25T19:35:34.447" v="286" actId="1076"/>
        <pc:sldMkLst>
          <pc:docMk/>
          <pc:sldMk cId="2689390721" sldId="257"/>
        </pc:sldMkLst>
        <pc:spChg chg="mod">
          <ac:chgData name="Elbek Bakiev" userId="0c7da733-1441-4266-9504-408a8bf1fc7c" providerId="ADAL" clId="{DBD8DA8F-2350-1A4B-8BE6-3C2C4CD8D289}" dt="2024-01-25T19:35:17.988" v="283" actId="1076"/>
          <ac:spMkLst>
            <pc:docMk/>
            <pc:sldMk cId="2689390721" sldId="257"/>
            <ac:spMk id="2" creationId="{35FB55A2-2693-4FE3-81CC-0AC3496F9E70}"/>
          </ac:spMkLst>
        </pc:spChg>
        <pc:spChg chg="mod">
          <ac:chgData name="Elbek Bakiev" userId="0c7da733-1441-4266-9504-408a8bf1fc7c" providerId="ADAL" clId="{DBD8DA8F-2350-1A4B-8BE6-3C2C4CD8D289}" dt="2024-01-25T19:35:21.081" v="284" actId="1076"/>
          <ac:spMkLst>
            <pc:docMk/>
            <pc:sldMk cId="2689390721" sldId="257"/>
            <ac:spMk id="3" creationId="{CF5D15A3-7983-410B-8890-CE2E6AE2468D}"/>
          </ac:spMkLst>
        </pc:spChg>
        <pc:spChg chg="add mod">
          <ac:chgData name="Elbek Bakiev" userId="0c7da733-1441-4266-9504-408a8bf1fc7c" providerId="ADAL" clId="{DBD8DA8F-2350-1A4B-8BE6-3C2C4CD8D289}" dt="2024-01-25T19:35:34.447" v="286" actId="1076"/>
          <ac:spMkLst>
            <pc:docMk/>
            <pc:sldMk cId="2689390721" sldId="257"/>
            <ac:spMk id="4" creationId="{3DF8F5ED-88B4-1DDC-C455-90516BC96FC3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689390721" sldId="257"/>
            <ac:spMk id="6" creationId="{B5C79DAC-19AB-4038-F2D1-3A1A28C80EE0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689390721" sldId="257"/>
            <ac:spMk id="12" creationId="{AB58EF07-17C2-48CF-ABB0-EEF1F17CB8F0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689390721" sldId="257"/>
            <ac:spMk id="13" creationId="{0671A8AE-40A1-4631-A6B8-581AFF065482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689390721" sldId="257"/>
            <ac:spMk id="14" creationId="{AF2F604E-43BE-4DC3-B983-E071523364F8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689390721" sldId="257"/>
            <ac:spMk id="16" creationId="{08C9B587-E65E-4B52-B37C-ABEBB6E87928}"/>
          </ac:spMkLst>
        </pc:spChg>
        <pc:picChg chg="mod">
          <ac:chgData name="Elbek Bakiev" userId="0c7da733-1441-4266-9504-408a8bf1fc7c" providerId="ADAL" clId="{DBD8DA8F-2350-1A4B-8BE6-3C2C4CD8D289}" dt="2024-01-25T19:35:10.078" v="282" actId="1076"/>
          <ac:picMkLst>
            <pc:docMk/>
            <pc:sldMk cId="2689390721" sldId="257"/>
            <ac:picMk id="5" creationId="{401251EB-0032-416E-B2C6-51777B511F2F}"/>
          </ac:picMkLst>
        </pc:picChg>
      </pc:sldChg>
      <pc:sldChg chg="addSp delSp modSp mod modAnim delDesignElem">
        <pc:chgData name="Elbek Bakiev" userId="0c7da733-1441-4266-9504-408a8bf1fc7c" providerId="ADAL" clId="{DBD8DA8F-2350-1A4B-8BE6-3C2C4CD8D289}" dt="2024-01-25T21:42:43.663" v="1049" actId="20577"/>
        <pc:sldMkLst>
          <pc:docMk/>
          <pc:sldMk cId="2224472045" sldId="258"/>
        </pc:sldMkLst>
        <pc:spChg chg="del mod">
          <ac:chgData name="Elbek Bakiev" userId="0c7da733-1441-4266-9504-408a8bf1fc7c" providerId="ADAL" clId="{DBD8DA8F-2350-1A4B-8BE6-3C2C4CD8D289}" dt="2024-01-25T20:15:13.623" v="820" actId="21"/>
          <ac:spMkLst>
            <pc:docMk/>
            <pc:sldMk cId="2224472045" sldId="258"/>
            <ac:spMk id="2" creationId="{E5A78A51-147F-F342-97B0-4B41605726D5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224472045" sldId="258"/>
            <ac:spMk id="3" creationId="{8C5D807E-3385-CF42-7110-4389D8698EBE}"/>
          </ac:spMkLst>
        </pc:spChg>
        <pc:spChg chg="add mod">
          <ac:chgData name="Elbek Bakiev" userId="0c7da733-1441-4266-9504-408a8bf1fc7c" providerId="ADAL" clId="{DBD8DA8F-2350-1A4B-8BE6-3C2C4CD8D289}" dt="2024-01-25T21:42:43.663" v="1049" actId="20577"/>
          <ac:spMkLst>
            <pc:docMk/>
            <pc:sldMk cId="2224472045" sldId="258"/>
            <ac:spMk id="6" creationId="{23B729DD-F1CE-B0AD-782D-D8AF415292E9}"/>
          </ac:spMkLst>
        </pc:spChg>
        <pc:spChg chg="add mod">
          <ac:chgData name="Elbek Bakiev" userId="0c7da733-1441-4266-9504-408a8bf1fc7c" providerId="ADAL" clId="{DBD8DA8F-2350-1A4B-8BE6-3C2C4CD8D289}" dt="2024-01-25T21:41:30.504" v="1027" actId="1076"/>
          <ac:spMkLst>
            <pc:docMk/>
            <pc:sldMk cId="2224472045" sldId="258"/>
            <ac:spMk id="8" creationId="{B5418C76-E740-73A2-7D2E-CE4111B4CF2A}"/>
          </ac:spMkLst>
        </pc:spChg>
        <pc:spChg chg="del mod">
          <ac:chgData name="Elbek Bakiev" userId="0c7da733-1441-4266-9504-408a8bf1fc7c" providerId="ADAL" clId="{DBD8DA8F-2350-1A4B-8BE6-3C2C4CD8D289}" dt="2024-01-25T20:15:16.112" v="821" actId="21"/>
          <ac:spMkLst>
            <pc:docMk/>
            <pc:sldMk cId="2224472045" sldId="258"/>
            <ac:spMk id="9" creationId="{24960D6B-510F-672C-C68A-292047D47F82}"/>
          </ac:spMkLst>
        </pc:spChg>
        <pc:spChg chg="add del mod">
          <ac:chgData name="Elbek Bakiev" userId="0c7da733-1441-4266-9504-408a8bf1fc7c" providerId="ADAL" clId="{DBD8DA8F-2350-1A4B-8BE6-3C2C4CD8D289}" dt="2024-01-25T21:26:14.300" v="874"/>
          <ac:spMkLst>
            <pc:docMk/>
            <pc:sldMk cId="2224472045" sldId="258"/>
            <ac:spMk id="10" creationId="{129FDFAA-C1B4-1758-108E-93D995331B62}"/>
          </ac:spMkLst>
        </pc:spChg>
        <pc:spChg chg="add mod">
          <ac:chgData name="Elbek Bakiev" userId="0c7da733-1441-4266-9504-408a8bf1fc7c" providerId="ADAL" clId="{DBD8DA8F-2350-1A4B-8BE6-3C2C4CD8D289}" dt="2024-01-25T21:42:03.516" v="1035" actId="167"/>
          <ac:spMkLst>
            <pc:docMk/>
            <pc:sldMk cId="2224472045" sldId="258"/>
            <ac:spMk id="11" creationId="{91FF274D-FAA5-57DB-4A80-52B712F3B9F9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224472045" sldId="258"/>
            <ac:spMk id="32" creationId="{7ED7575E-88D2-B771-681D-46A7E55415DD}"/>
          </ac:spMkLst>
        </pc:spChg>
        <pc:picChg chg="mod">
          <ac:chgData name="Elbek Bakiev" userId="0c7da733-1441-4266-9504-408a8bf1fc7c" providerId="ADAL" clId="{DBD8DA8F-2350-1A4B-8BE6-3C2C4CD8D289}" dt="2024-01-25T21:42:11.355" v="1036" actId="1076"/>
          <ac:picMkLst>
            <pc:docMk/>
            <pc:sldMk cId="2224472045" sldId="258"/>
            <ac:picMk id="5" creationId="{9FEF863A-1F1A-433F-8B74-A4AC7882B779}"/>
          </ac:picMkLst>
        </pc:picChg>
        <pc:cxnChg chg="del">
          <ac:chgData name="Elbek Bakiev" userId="0c7da733-1441-4266-9504-408a8bf1fc7c" providerId="ADAL" clId="{DBD8DA8F-2350-1A4B-8BE6-3C2C4CD8D289}" dt="2024-01-25T19:15:49.046" v="8"/>
          <ac:cxnSpMkLst>
            <pc:docMk/>
            <pc:sldMk cId="2224472045" sldId="258"/>
            <ac:cxnSpMk id="33" creationId="{249EDD1B-F94D-B4E6-ACAA-566B9A26FDE3}"/>
          </ac:cxnSpMkLst>
        </pc:cxnChg>
      </pc:sldChg>
      <pc:sldChg chg="addSp delSp modSp mod modAnim delDesignElem">
        <pc:chgData name="Elbek Bakiev" userId="0c7da733-1441-4266-9504-408a8bf1fc7c" providerId="ADAL" clId="{DBD8DA8F-2350-1A4B-8BE6-3C2C4CD8D289}" dt="2024-01-25T22:53:37.068" v="1488" actId="1076"/>
        <pc:sldMkLst>
          <pc:docMk/>
          <pc:sldMk cId="2872010192" sldId="260"/>
        </pc:sldMkLst>
        <pc:spChg chg="mod">
          <ac:chgData name="Elbek Bakiev" userId="0c7da733-1441-4266-9504-408a8bf1fc7c" providerId="ADAL" clId="{DBD8DA8F-2350-1A4B-8BE6-3C2C4CD8D289}" dt="2024-01-25T22:53:37.068" v="1488" actId="1076"/>
          <ac:spMkLst>
            <pc:docMk/>
            <pc:sldMk cId="2872010192" sldId="260"/>
            <ac:spMk id="2" creationId="{669E44C3-6562-4FF0-A0B7-7ED4AAC20C28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872010192" sldId="260"/>
            <ac:spMk id="3" creationId="{998D2E1B-5EFD-AA17-CCF2-399D808DADD4}"/>
          </ac:spMkLst>
        </pc:spChg>
        <pc:spChg chg="mod">
          <ac:chgData name="Elbek Bakiev" userId="0c7da733-1441-4266-9504-408a8bf1fc7c" providerId="ADAL" clId="{DBD8DA8F-2350-1A4B-8BE6-3C2C4CD8D289}" dt="2024-01-25T22:45:01.266" v="1428" actId="1076"/>
          <ac:spMkLst>
            <pc:docMk/>
            <pc:sldMk cId="2872010192" sldId="260"/>
            <ac:spMk id="9" creationId="{E4E3CB52-EC91-6E63-3934-FB903592D16E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872010192" sldId="260"/>
            <ac:spMk id="21" creationId="{7ED7575E-88D2-B771-681D-46A7E55415DD}"/>
          </ac:spMkLst>
        </pc:spChg>
        <pc:picChg chg="mod">
          <ac:chgData name="Elbek Bakiev" userId="0c7da733-1441-4266-9504-408a8bf1fc7c" providerId="ADAL" clId="{DBD8DA8F-2350-1A4B-8BE6-3C2C4CD8D289}" dt="2024-01-25T22:47:22.787" v="1439" actId="1076"/>
          <ac:picMkLst>
            <pc:docMk/>
            <pc:sldMk cId="2872010192" sldId="260"/>
            <ac:picMk id="5" creationId="{04503B6E-D539-4E3F-9F3D-71D8CD90B40C}"/>
          </ac:picMkLst>
        </pc:picChg>
        <pc:picChg chg="add mod">
          <ac:chgData name="Elbek Bakiev" userId="0c7da733-1441-4266-9504-408a8bf1fc7c" providerId="ADAL" clId="{DBD8DA8F-2350-1A4B-8BE6-3C2C4CD8D289}" dt="2024-01-25T22:51:48.011" v="1478" actId="1076"/>
          <ac:picMkLst>
            <pc:docMk/>
            <pc:sldMk cId="2872010192" sldId="260"/>
            <ac:picMk id="6" creationId="{47421FB5-96C5-C453-BF2B-A2679A681AE4}"/>
          </ac:picMkLst>
        </pc:picChg>
        <pc:cxnChg chg="del">
          <ac:chgData name="Elbek Bakiev" userId="0c7da733-1441-4266-9504-408a8bf1fc7c" providerId="ADAL" clId="{DBD8DA8F-2350-1A4B-8BE6-3C2C4CD8D289}" dt="2024-01-25T19:15:49.046" v="8"/>
          <ac:cxnSpMkLst>
            <pc:docMk/>
            <pc:sldMk cId="2872010192" sldId="260"/>
            <ac:cxnSpMk id="23" creationId="{249EDD1B-F94D-B4E6-ACAA-566B9A26FDE3}"/>
          </ac:cxnSpMkLst>
        </pc:cxnChg>
      </pc:sldChg>
      <pc:sldChg chg="addSp delSp modSp mod modAnim delDesignElem">
        <pc:chgData name="Elbek Bakiev" userId="0c7da733-1441-4266-9504-408a8bf1fc7c" providerId="ADAL" clId="{DBD8DA8F-2350-1A4B-8BE6-3C2C4CD8D289}" dt="2024-01-25T23:00:29.462" v="1557"/>
        <pc:sldMkLst>
          <pc:docMk/>
          <pc:sldMk cId="1630523273" sldId="261"/>
        </pc:sldMkLst>
        <pc:spChg chg="mod">
          <ac:chgData name="Elbek Bakiev" userId="0c7da733-1441-4266-9504-408a8bf1fc7c" providerId="ADAL" clId="{DBD8DA8F-2350-1A4B-8BE6-3C2C4CD8D289}" dt="2024-01-25T22:53:48.318" v="1491" actId="14100"/>
          <ac:spMkLst>
            <pc:docMk/>
            <pc:sldMk cId="1630523273" sldId="261"/>
            <ac:spMk id="2" creationId="{9D681BB9-CC07-43AA-8D90-A6BA9C10BA38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1630523273" sldId="261"/>
            <ac:spMk id="3" creationId="{F1B4BE52-70A3-B418-0EB6-8B93337D024C}"/>
          </ac:spMkLst>
        </pc:spChg>
        <pc:spChg chg="add del mod">
          <ac:chgData name="Elbek Bakiev" userId="0c7da733-1441-4266-9504-408a8bf1fc7c" providerId="ADAL" clId="{DBD8DA8F-2350-1A4B-8BE6-3C2C4CD8D289}" dt="2024-01-25T22:55:53" v="1500"/>
          <ac:spMkLst>
            <pc:docMk/>
            <pc:sldMk cId="1630523273" sldId="261"/>
            <ac:spMk id="6" creationId="{F1EA41EA-F740-D3E7-2898-D10C1676AC6F}"/>
          </ac:spMkLst>
        </pc:spChg>
        <pc:spChg chg="del mod">
          <ac:chgData name="Elbek Bakiev" userId="0c7da733-1441-4266-9504-408a8bf1fc7c" providerId="ADAL" clId="{DBD8DA8F-2350-1A4B-8BE6-3C2C4CD8D289}" dt="2024-01-25T22:54:23.491" v="1497" actId="21"/>
          <ac:spMkLst>
            <pc:docMk/>
            <pc:sldMk cId="1630523273" sldId="261"/>
            <ac:spMk id="9" creationId="{475E8A1B-480D-2C83-45CE-CC319252C847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1630523273" sldId="261"/>
            <ac:spMk id="31" creationId="{90B80AB5-04E5-2C2D-26E9-EF3A3DA3A442}"/>
          </ac:spMkLst>
        </pc:spChg>
        <pc:picChg chg="mod">
          <ac:chgData name="Elbek Bakiev" userId="0c7da733-1441-4266-9504-408a8bf1fc7c" providerId="ADAL" clId="{DBD8DA8F-2350-1A4B-8BE6-3C2C4CD8D289}" dt="2024-01-25T22:57:54.910" v="1527" actId="1076"/>
          <ac:picMkLst>
            <pc:docMk/>
            <pc:sldMk cId="1630523273" sldId="261"/>
            <ac:picMk id="5" creationId="{A426C523-B180-4BDB-A69B-D90FEE5D0146}"/>
          </ac:picMkLst>
        </pc:picChg>
        <pc:picChg chg="add del mod">
          <ac:chgData name="Elbek Bakiev" userId="0c7da733-1441-4266-9504-408a8bf1fc7c" providerId="ADAL" clId="{DBD8DA8F-2350-1A4B-8BE6-3C2C4CD8D289}" dt="2024-01-25T22:54:59.115" v="1499"/>
          <ac:picMkLst>
            <pc:docMk/>
            <pc:sldMk cId="1630523273" sldId="261"/>
            <ac:picMk id="8" creationId="{30930B96-A168-3F95-2830-815A3583906B}"/>
          </ac:picMkLst>
        </pc:picChg>
        <pc:picChg chg="add mod">
          <ac:chgData name="Elbek Bakiev" userId="0c7da733-1441-4266-9504-408a8bf1fc7c" providerId="ADAL" clId="{DBD8DA8F-2350-1A4B-8BE6-3C2C4CD8D289}" dt="2024-01-25T22:59:50.329" v="1551" actId="1076"/>
          <ac:picMkLst>
            <pc:docMk/>
            <pc:sldMk cId="1630523273" sldId="261"/>
            <ac:picMk id="11" creationId="{72AD01E8-63A1-6F1D-5702-73A9DDD3D3F0}"/>
          </ac:picMkLst>
        </pc:picChg>
        <pc:picChg chg="add mod">
          <ac:chgData name="Elbek Bakiev" userId="0c7da733-1441-4266-9504-408a8bf1fc7c" providerId="ADAL" clId="{DBD8DA8F-2350-1A4B-8BE6-3C2C4CD8D289}" dt="2024-01-25T22:59:39.168" v="1549" actId="1076"/>
          <ac:picMkLst>
            <pc:docMk/>
            <pc:sldMk cId="1630523273" sldId="261"/>
            <ac:picMk id="13" creationId="{24CE99A5-3B7A-3825-2C9D-326D51203565}"/>
          </ac:picMkLst>
        </pc:picChg>
        <pc:picChg chg="add mod">
          <ac:chgData name="Elbek Bakiev" userId="0c7da733-1441-4266-9504-408a8bf1fc7c" providerId="ADAL" clId="{DBD8DA8F-2350-1A4B-8BE6-3C2C4CD8D289}" dt="2024-01-25T22:59:44.187" v="1550" actId="1076"/>
          <ac:picMkLst>
            <pc:docMk/>
            <pc:sldMk cId="1630523273" sldId="261"/>
            <ac:picMk id="15" creationId="{E7AC3E59-4631-81E3-C9E7-84CE22020ED7}"/>
          </ac:picMkLst>
        </pc:picChg>
        <pc:cxnChg chg="del">
          <ac:chgData name="Elbek Bakiev" userId="0c7da733-1441-4266-9504-408a8bf1fc7c" providerId="ADAL" clId="{DBD8DA8F-2350-1A4B-8BE6-3C2C4CD8D289}" dt="2024-01-25T19:15:49.046" v="8"/>
          <ac:cxnSpMkLst>
            <pc:docMk/>
            <pc:sldMk cId="1630523273" sldId="261"/>
            <ac:cxnSpMk id="30" creationId="{FC23E3B9-5ABF-58B3-E2B0-E9A5DAA90037}"/>
          </ac:cxnSpMkLst>
        </pc:cxnChg>
      </pc:sldChg>
      <pc:sldChg chg="addSp delSp modSp mod delDesignElem">
        <pc:chgData name="Elbek Bakiev" userId="0c7da733-1441-4266-9504-408a8bf1fc7c" providerId="ADAL" clId="{DBD8DA8F-2350-1A4B-8BE6-3C2C4CD8D289}" dt="2024-01-25T23:16:24.687" v="1661" actId="1076"/>
        <pc:sldMkLst>
          <pc:docMk/>
          <pc:sldMk cId="4139847090" sldId="262"/>
        </pc:sldMkLst>
        <pc:spChg chg="mod">
          <ac:chgData name="Elbek Bakiev" userId="0c7da733-1441-4266-9504-408a8bf1fc7c" providerId="ADAL" clId="{DBD8DA8F-2350-1A4B-8BE6-3C2C4CD8D289}" dt="2024-01-25T23:12:59.700" v="1606" actId="1076"/>
          <ac:spMkLst>
            <pc:docMk/>
            <pc:sldMk cId="4139847090" sldId="262"/>
            <ac:spMk id="2" creationId="{FEFB4B26-4FA6-4AFD-98AB-A76B8F0FB6C0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4139847090" sldId="262"/>
            <ac:spMk id="3" creationId="{50C568F8-027E-060E-738C-169C1458F5A2}"/>
          </ac:spMkLst>
        </pc:spChg>
        <pc:spChg chg="add del mod">
          <ac:chgData name="Elbek Bakiev" userId="0c7da733-1441-4266-9504-408a8bf1fc7c" providerId="ADAL" clId="{DBD8DA8F-2350-1A4B-8BE6-3C2C4CD8D289}" dt="2024-01-25T23:12:03.171" v="1592" actId="21"/>
          <ac:spMkLst>
            <pc:docMk/>
            <pc:sldMk cId="4139847090" sldId="262"/>
            <ac:spMk id="4" creationId="{E0125FD9-B2F7-818D-292F-FD17FCDBF529}"/>
          </ac:spMkLst>
        </pc:spChg>
        <pc:spChg chg="mod">
          <ac:chgData name="Elbek Bakiev" userId="0c7da733-1441-4266-9504-408a8bf1fc7c" providerId="ADAL" clId="{DBD8DA8F-2350-1A4B-8BE6-3C2C4CD8D289}" dt="2024-01-25T23:16:24.687" v="1661" actId="1076"/>
          <ac:spMkLst>
            <pc:docMk/>
            <pc:sldMk cId="4139847090" sldId="262"/>
            <ac:spMk id="9" creationId="{B3394D17-5948-BDBA-2FE8-0D457D61492B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4139847090" sldId="262"/>
            <ac:spMk id="21" creationId="{7ED7575E-88D2-B771-681D-46A7E55415DD}"/>
          </ac:spMkLst>
        </pc:spChg>
        <pc:picChg chg="mod">
          <ac:chgData name="Elbek Bakiev" userId="0c7da733-1441-4266-9504-408a8bf1fc7c" providerId="ADAL" clId="{DBD8DA8F-2350-1A4B-8BE6-3C2C4CD8D289}" dt="2024-01-25T23:13:20.950" v="1610" actId="1076"/>
          <ac:picMkLst>
            <pc:docMk/>
            <pc:sldMk cId="4139847090" sldId="262"/>
            <ac:picMk id="5" creationId="{A7A16DDC-B18A-467B-9824-7826964CBEDA}"/>
          </ac:picMkLst>
        </pc:picChg>
        <pc:cxnChg chg="del">
          <ac:chgData name="Elbek Bakiev" userId="0c7da733-1441-4266-9504-408a8bf1fc7c" providerId="ADAL" clId="{DBD8DA8F-2350-1A4B-8BE6-3C2C4CD8D289}" dt="2024-01-25T19:15:49.046" v="8"/>
          <ac:cxnSpMkLst>
            <pc:docMk/>
            <pc:sldMk cId="4139847090" sldId="262"/>
            <ac:cxnSpMk id="23" creationId="{249EDD1B-F94D-B4E6-ACAA-566B9A26FDE3}"/>
          </ac:cxnSpMkLst>
        </pc:cxnChg>
      </pc:sldChg>
      <pc:sldChg chg="addSp delSp modSp delDesignElem">
        <pc:chgData name="Elbek Bakiev" userId="0c7da733-1441-4266-9504-408a8bf1fc7c" providerId="ADAL" clId="{DBD8DA8F-2350-1A4B-8BE6-3C2C4CD8D289}" dt="2024-01-25T19:30:23.521" v="201"/>
        <pc:sldMkLst>
          <pc:docMk/>
          <pc:sldMk cId="1235974136" sldId="263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1235974136" sldId="263"/>
            <ac:spMk id="3" creationId="{28B27655-1925-4E15-B280-559DF519E385}"/>
          </ac:spMkLst>
        </pc:spChg>
        <pc:cxnChg chg="del">
          <ac:chgData name="Elbek Bakiev" userId="0c7da733-1441-4266-9504-408a8bf1fc7c" providerId="ADAL" clId="{DBD8DA8F-2350-1A4B-8BE6-3C2C4CD8D289}" dt="2024-01-25T19:15:49.046" v="8"/>
          <ac:cxnSpMkLst>
            <pc:docMk/>
            <pc:sldMk cId="1235974136" sldId="263"/>
            <ac:cxnSpMk id="26" creationId="{FC23E3B9-5ABF-58B3-E2B0-E9A5DAA90037}"/>
          </ac:cxnSpMkLst>
        </pc:cxn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1463493285" sldId="264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1463493285" sldId="264"/>
            <ac:spMk id="3" creationId="{46172C8F-D5BB-7A98-ABBA-6CFCB36161BB}"/>
          </ac:spMkLst>
        </pc:spChg>
      </pc:sldChg>
      <pc:sldChg chg="addSp delSp modSp mod modTransition modAnim chgLayout">
        <pc:chgData name="Elbek Bakiev" userId="0c7da733-1441-4266-9504-408a8bf1fc7c" providerId="ADAL" clId="{DBD8DA8F-2350-1A4B-8BE6-3C2C4CD8D289}" dt="2024-01-25T22:11:12.706" v="1229"/>
        <pc:sldMkLst>
          <pc:docMk/>
          <pc:sldMk cId="3459987800" sldId="266"/>
        </pc:sldMkLst>
        <pc:spChg chg="mod ord">
          <ac:chgData name="Elbek Bakiev" userId="0c7da733-1441-4266-9504-408a8bf1fc7c" providerId="ADAL" clId="{DBD8DA8F-2350-1A4B-8BE6-3C2C4CD8D289}" dt="2024-01-25T21:45:36.966" v="1069" actId="242"/>
          <ac:spMkLst>
            <pc:docMk/>
            <pc:sldMk cId="3459987800" sldId="266"/>
            <ac:spMk id="2" creationId="{E52688DB-E974-4547-91AB-6C784278ADCE}"/>
          </ac:spMkLst>
        </pc:spChg>
        <pc:spChg chg="add mod ord">
          <ac:chgData name="Elbek Bakiev" userId="0c7da733-1441-4266-9504-408a8bf1fc7c" providerId="ADAL" clId="{DBD8DA8F-2350-1A4B-8BE6-3C2C4CD8D289}" dt="2024-01-25T21:45:12.164" v="1057" actId="700"/>
          <ac:spMkLst>
            <pc:docMk/>
            <pc:sldMk cId="3459987800" sldId="266"/>
            <ac:spMk id="3" creationId="{72CF6761-3700-E46B-AED6-53931B30D9A7}"/>
          </ac:spMkLst>
        </pc:spChg>
        <pc:spChg chg="add mod">
          <ac:chgData name="Elbek Bakiev" userId="0c7da733-1441-4266-9504-408a8bf1fc7c" providerId="ADAL" clId="{DBD8DA8F-2350-1A4B-8BE6-3C2C4CD8D289}" dt="2024-01-25T22:08:03.739" v="1216" actId="1076"/>
          <ac:spMkLst>
            <pc:docMk/>
            <pc:sldMk cId="3459987800" sldId="266"/>
            <ac:spMk id="8" creationId="{DF216079-88D9-7849-CEC9-8683A6507D86}"/>
          </ac:spMkLst>
        </pc:spChg>
        <pc:spChg chg="del mod ord">
          <ac:chgData name="Elbek Bakiev" userId="0c7da733-1441-4266-9504-408a8bf1fc7c" providerId="ADAL" clId="{DBD8DA8F-2350-1A4B-8BE6-3C2C4CD8D289}" dt="2024-01-25T21:49:23.922" v="1081"/>
          <ac:spMkLst>
            <pc:docMk/>
            <pc:sldMk cId="3459987800" sldId="266"/>
            <ac:spMk id="9" creationId="{5539287D-867D-D95A-329A-CE5D00B14EB7}"/>
          </ac:spMkLst>
        </pc:spChg>
        <pc:picChg chg="mod">
          <ac:chgData name="Elbek Bakiev" userId="0c7da733-1441-4266-9504-408a8bf1fc7c" providerId="ADAL" clId="{DBD8DA8F-2350-1A4B-8BE6-3C2C4CD8D289}" dt="2024-01-25T22:09:07.876" v="1219" actId="1076"/>
          <ac:picMkLst>
            <pc:docMk/>
            <pc:sldMk cId="3459987800" sldId="266"/>
            <ac:picMk id="5" creationId="{EF9BA0E4-94E2-4265-94BA-0D76528B4459}"/>
          </ac:picMkLst>
        </pc:picChg>
        <pc:picChg chg="add mod">
          <ac:chgData name="Elbek Bakiev" userId="0c7da733-1441-4266-9504-408a8bf1fc7c" providerId="ADAL" clId="{DBD8DA8F-2350-1A4B-8BE6-3C2C4CD8D289}" dt="2024-01-25T22:07:59.722" v="1215" actId="1076"/>
          <ac:picMkLst>
            <pc:docMk/>
            <pc:sldMk cId="3459987800" sldId="266"/>
            <ac:picMk id="6" creationId="{F408826E-C111-4366-CBB8-A4173CD282D0}"/>
          </ac:picMkLst>
        </pc:picChg>
        <pc:picChg chg="add mod">
          <ac:chgData name="Elbek Bakiev" userId="0c7da733-1441-4266-9504-408a8bf1fc7c" providerId="ADAL" clId="{DBD8DA8F-2350-1A4B-8BE6-3C2C4CD8D289}" dt="2024-01-25T22:09:36.699" v="1220" actId="1076"/>
          <ac:picMkLst>
            <pc:docMk/>
            <pc:sldMk cId="3459987800" sldId="266"/>
            <ac:picMk id="7" creationId="{15CDBF58-5814-6126-B166-361C6AA55E27}"/>
          </ac:picMkLst>
        </pc:picChg>
        <pc:picChg chg="add del mod">
          <ac:chgData name="Elbek Bakiev" userId="0c7da733-1441-4266-9504-408a8bf1fc7c" providerId="ADAL" clId="{DBD8DA8F-2350-1A4B-8BE6-3C2C4CD8D289}" dt="2024-01-25T22:03:24.347" v="1149" actId="21"/>
          <ac:picMkLst>
            <pc:docMk/>
            <pc:sldMk cId="3459987800" sldId="266"/>
            <ac:picMk id="10" creationId="{95CCA0C1-2B61-80CB-8369-F49D55F5E1D5}"/>
          </ac:picMkLst>
        </pc:picChg>
      </pc:sldChg>
      <pc:sldChg chg="addSp delSp modSp delDesignElem">
        <pc:chgData name="Elbek Bakiev" userId="0c7da733-1441-4266-9504-408a8bf1fc7c" providerId="ADAL" clId="{DBD8DA8F-2350-1A4B-8BE6-3C2C4CD8D289}" dt="2024-01-25T19:30:23.521" v="201"/>
        <pc:sldMkLst>
          <pc:docMk/>
          <pc:sldMk cId="2172069004" sldId="273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172069004" sldId="273"/>
            <ac:spMk id="3" creationId="{314331CA-6BB9-5B03-ABCF-F7C58496744C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172069004" sldId="273"/>
            <ac:spMk id="46" creationId="{B83ED68E-10BE-4ADD-86BC-9E944EA5A290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2172069004" sldId="273"/>
            <ac:spMk id="47" creationId="{1ADCEC2C-1761-4D19-9709-41992C2908CA}"/>
          </ac:spMkLst>
        </pc:spChg>
      </pc:sldChg>
      <pc:sldChg chg="addSp delSp modSp delDesignElem">
        <pc:chgData name="Elbek Bakiev" userId="0c7da733-1441-4266-9504-408a8bf1fc7c" providerId="ADAL" clId="{DBD8DA8F-2350-1A4B-8BE6-3C2C4CD8D289}" dt="2024-01-25T19:30:23.521" v="201"/>
        <pc:sldMkLst>
          <pc:docMk/>
          <pc:sldMk cId="4193090973" sldId="275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4193090973" sldId="275"/>
            <ac:spMk id="3" creationId="{934CA9EB-5511-73E2-45B2-47B9821BE80C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4193090973" sldId="275"/>
            <ac:spMk id="11" creationId="{BA79A7CF-01AF-4178-9369-94E0C90EB046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4193090973" sldId="275"/>
            <ac:spMk id="13" creationId="{99413ED5-9ED4-4772-BCE4-2BCAE6B12E35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4193090973" sldId="275"/>
            <ac:spMk id="15" creationId="{04357C93-F0CB-4A1C-8F77-4E9063789819}"/>
          </ac:spMkLst>
        </pc:spChg>
        <pc:spChg chg="del">
          <ac:chgData name="Elbek Bakiev" userId="0c7da733-1441-4266-9504-408a8bf1fc7c" providerId="ADAL" clId="{DBD8DA8F-2350-1A4B-8BE6-3C2C4CD8D289}" dt="2024-01-25T19:15:49.046" v="8"/>
          <ac:spMkLst>
            <pc:docMk/>
            <pc:sldMk cId="4193090973" sldId="275"/>
            <ac:spMk id="17" creationId="{90F533E9-6690-41A8-A372-4C6C622D028D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1809386789" sldId="277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1809386789" sldId="277"/>
            <ac:spMk id="2" creationId="{9AE87598-A44C-DA4C-26D3-4C4AB7E1607F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3176073418" sldId="279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3176073418" sldId="279"/>
            <ac:spMk id="2" creationId="{0BC72948-ACE6-4AB7-874A-A4961475273C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3109927506" sldId="281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3109927506" sldId="281"/>
            <ac:spMk id="2" creationId="{EDFD0065-0549-EA05-A18C-E42F9810D191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2223101655" sldId="283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223101655" sldId="283"/>
            <ac:spMk id="2" creationId="{8F3BAC2A-284D-3DAC-FB12-DCE8E66268D4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1199442638" sldId="284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1199442638" sldId="284"/>
            <ac:spMk id="4" creationId="{27DC6464-9854-9D7C-B172-12A9EB7CD15F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500132969" sldId="285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500132969" sldId="285"/>
            <ac:spMk id="4" creationId="{3EC1E302-A0BF-2D66-87A4-7EB1BFAE8295}"/>
          </ac:spMkLst>
        </pc:spChg>
      </pc:sldChg>
      <pc:sldChg chg="addSp modSp">
        <pc:chgData name="Elbek Bakiev" userId="0c7da733-1441-4266-9504-408a8bf1fc7c" providerId="ADAL" clId="{DBD8DA8F-2350-1A4B-8BE6-3C2C4CD8D289}" dt="2024-01-25T19:30:23.521" v="201"/>
        <pc:sldMkLst>
          <pc:docMk/>
          <pc:sldMk cId="2845054400" sldId="286"/>
        </pc:sldMkLst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845054400" sldId="286"/>
            <ac:spMk id="4" creationId="{40A592DC-60CA-6BC0-BAF4-60E94C871168}"/>
          </ac:spMkLst>
        </pc:spChg>
      </pc:sldChg>
      <pc:sldChg chg="addSp modSp mod">
        <pc:chgData name="Elbek Bakiev" userId="0c7da733-1441-4266-9504-408a8bf1fc7c" providerId="ADAL" clId="{DBD8DA8F-2350-1A4B-8BE6-3C2C4CD8D289}" dt="2024-01-25T21:42:47.559" v="1054" actId="20577"/>
        <pc:sldMkLst>
          <pc:docMk/>
          <pc:sldMk cId="2087862883" sldId="287"/>
        </pc:sldMkLst>
        <pc:spChg chg="mod">
          <ac:chgData name="Elbek Bakiev" userId="0c7da733-1441-4266-9504-408a8bf1fc7c" providerId="ADAL" clId="{DBD8DA8F-2350-1A4B-8BE6-3C2C4CD8D289}" dt="2024-01-25T19:15:49.046" v="8"/>
          <ac:spMkLst>
            <pc:docMk/>
            <pc:sldMk cId="2087862883" sldId="287"/>
            <ac:spMk id="2" creationId="{3899E57D-3603-43D7-AEB2-B60E36D9DEFB}"/>
          </ac:spMkLst>
        </pc:spChg>
        <pc:spChg chg="mod">
          <ac:chgData name="Elbek Bakiev" userId="0c7da733-1441-4266-9504-408a8bf1fc7c" providerId="ADAL" clId="{DBD8DA8F-2350-1A4B-8BE6-3C2C4CD8D289}" dt="2024-01-25T21:42:47.559" v="1054" actId="20577"/>
          <ac:spMkLst>
            <pc:docMk/>
            <pc:sldMk cId="2087862883" sldId="287"/>
            <ac:spMk id="3" creationId="{2F7312ED-472C-CD61-DF38-278380ADC11E}"/>
          </ac:spMkLst>
        </pc:spChg>
        <pc:spChg chg="add mod">
          <ac:chgData name="Elbek Bakiev" userId="0c7da733-1441-4266-9504-408a8bf1fc7c" providerId="ADAL" clId="{DBD8DA8F-2350-1A4B-8BE6-3C2C4CD8D289}" dt="2024-01-25T19:30:23.521" v="201"/>
          <ac:spMkLst>
            <pc:docMk/>
            <pc:sldMk cId="2087862883" sldId="287"/>
            <ac:spMk id="4" creationId="{14B1A543-6E9B-0675-0E4C-E42DB0C4566C}"/>
          </ac:spMkLst>
        </pc:spChg>
      </pc:sldChg>
      <pc:sldChg chg="addSp delSp modSp new mod modAnim">
        <pc:chgData name="Elbek Bakiev" userId="0c7da733-1441-4266-9504-408a8bf1fc7c" providerId="ADAL" clId="{DBD8DA8F-2350-1A4B-8BE6-3C2C4CD8D289}" dt="2024-01-25T22:21:21.668" v="1295"/>
        <pc:sldMkLst>
          <pc:docMk/>
          <pc:sldMk cId="717487019" sldId="288"/>
        </pc:sldMkLst>
        <pc:spChg chg="mod">
          <ac:chgData name="Elbek Bakiev" userId="0c7da733-1441-4266-9504-408a8bf1fc7c" providerId="ADAL" clId="{DBD8DA8F-2350-1A4B-8BE6-3C2C4CD8D289}" dt="2024-01-25T19:48:36.752" v="389" actId="20577"/>
          <ac:spMkLst>
            <pc:docMk/>
            <pc:sldMk cId="717487019" sldId="288"/>
            <ac:spMk id="2" creationId="{4CD0F04C-D04B-A50B-0E90-096C6E99FA83}"/>
          </ac:spMkLst>
        </pc:spChg>
        <pc:spChg chg="mod">
          <ac:chgData name="Elbek Bakiev" userId="0c7da733-1441-4266-9504-408a8bf1fc7c" providerId="ADAL" clId="{DBD8DA8F-2350-1A4B-8BE6-3C2C4CD8D289}" dt="2024-01-25T22:21:02.547" v="1275"/>
          <ac:spMkLst>
            <pc:docMk/>
            <pc:sldMk cId="717487019" sldId="288"/>
            <ac:spMk id="3" creationId="{F8B5E0E7-389A-CA26-5690-6ED554988304}"/>
          </ac:spMkLst>
        </pc:spChg>
        <pc:spChg chg="add del mod">
          <ac:chgData name="Elbek Bakiev" userId="0c7da733-1441-4266-9504-408a8bf1fc7c" providerId="ADAL" clId="{DBD8DA8F-2350-1A4B-8BE6-3C2C4CD8D289}" dt="2024-01-25T22:21:12.859" v="1292" actId="767"/>
          <ac:spMkLst>
            <pc:docMk/>
            <pc:sldMk cId="717487019" sldId="288"/>
            <ac:spMk id="5" creationId="{5E560FC1-C27C-989A-B9FC-64AD5C488847}"/>
          </ac:spMkLst>
        </pc:spChg>
        <pc:picChg chg="add del mod">
          <ac:chgData name="Elbek Bakiev" userId="0c7da733-1441-4266-9504-408a8bf1fc7c" providerId="ADAL" clId="{DBD8DA8F-2350-1A4B-8BE6-3C2C4CD8D289}" dt="2024-01-25T19:55:21.850" v="482"/>
          <ac:picMkLst>
            <pc:docMk/>
            <pc:sldMk cId="717487019" sldId="288"/>
            <ac:picMk id="1026" creationId="{45A3980F-FED8-A3AC-2121-EEF71B86217E}"/>
          </ac:picMkLst>
        </pc:picChg>
        <pc:picChg chg="add mod">
          <ac:chgData name="Elbek Bakiev" userId="0c7da733-1441-4266-9504-408a8bf1fc7c" providerId="ADAL" clId="{DBD8DA8F-2350-1A4B-8BE6-3C2C4CD8D289}" dt="2024-01-25T19:55:36.549" v="486" actId="1076"/>
          <ac:picMkLst>
            <pc:docMk/>
            <pc:sldMk cId="717487019" sldId="288"/>
            <ac:picMk id="1028" creationId="{5C5BDC97-29BE-80BD-31C4-AA5B1335B41D}"/>
          </ac:picMkLst>
        </pc:picChg>
      </pc:sldChg>
      <pc:sldChg chg="addSp delSp modSp new mod">
        <pc:chgData name="Elbek Bakiev" userId="0c7da733-1441-4266-9504-408a8bf1fc7c" providerId="ADAL" clId="{DBD8DA8F-2350-1A4B-8BE6-3C2C4CD8D289}" dt="2024-01-25T20:10:20.077" v="769" actId="20577"/>
        <pc:sldMkLst>
          <pc:docMk/>
          <pc:sldMk cId="516138892" sldId="289"/>
        </pc:sldMkLst>
        <pc:spChg chg="mod">
          <ac:chgData name="Elbek Bakiev" userId="0c7da733-1441-4266-9504-408a8bf1fc7c" providerId="ADAL" clId="{DBD8DA8F-2350-1A4B-8BE6-3C2C4CD8D289}" dt="2024-01-25T20:01:33.504" v="538"/>
          <ac:spMkLst>
            <pc:docMk/>
            <pc:sldMk cId="516138892" sldId="289"/>
            <ac:spMk id="2" creationId="{7CEC03DC-A3FA-2752-53E0-E62DCB932EB8}"/>
          </ac:spMkLst>
        </pc:spChg>
        <pc:spChg chg="del">
          <ac:chgData name="Elbek Bakiev" userId="0c7da733-1441-4266-9504-408a8bf1fc7c" providerId="ADAL" clId="{DBD8DA8F-2350-1A4B-8BE6-3C2C4CD8D289}" dt="2024-01-25T20:00:41.739" v="488"/>
          <ac:spMkLst>
            <pc:docMk/>
            <pc:sldMk cId="516138892" sldId="289"/>
            <ac:spMk id="3" creationId="{2C66EAFF-2659-37F2-7D13-2475C44FBD2B}"/>
          </ac:spMkLst>
        </pc:spChg>
        <pc:spChg chg="add mod">
          <ac:chgData name="Elbek Bakiev" userId="0c7da733-1441-4266-9504-408a8bf1fc7c" providerId="ADAL" clId="{DBD8DA8F-2350-1A4B-8BE6-3C2C4CD8D289}" dt="2024-01-25T20:10:20.077" v="769" actId="20577"/>
          <ac:spMkLst>
            <pc:docMk/>
            <pc:sldMk cId="516138892" sldId="289"/>
            <ac:spMk id="6" creationId="{FA079087-5CA4-85FC-CEFE-66F65E8F813F}"/>
          </ac:spMkLst>
        </pc:spChg>
        <pc:spChg chg="add del mod">
          <ac:chgData name="Elbek Bakiev" userId="0c7da733-1441-4266-9504-408a8bf1fc7c" providerId="ADAL" clId="{DBD8DA8F-2350-1A4B-8BE6-3C2C4CD8D289}" dt="2024-01-25T20:09:22.403" v="764" actId="21"/>
          <ac:spMkLst>
            <pc:docMk/>
            <pc:sldMk cId="516138892" sldId="289"/>
            <ac:spMk id="9" creationId="{340C4346-BD3E-1BDD-4559-D674DD4857F7}"/>
          </ac:spMkLst>
        </pc:spChg>
        <pc:picChg chg="add del mod">
          <ac:chgData name="Elbek Bakiev" userId="0c7da733-1441-4266-9504-408a8bf1fc7c" providerId="ADAL" clId="{DBD8DA8F-2350-1A4B-8BE6-3C2C4CD8D289}" dt="2024-01-25T20:08:50.311" v="758" actId="21"/>
          <ac:picMkLst>
            <pc:docMk/>
            <pc:sldMk cId="516138892" sldId="289"/>
            <ac:picMk id="5" creationId="{2DF464FB-B724-4CA7-C578-DAEF4EE02A03}"/>
          </ac:picMkLst>
        </pc:picChg>
        <pc:picChg chg="add mod">
          <ac:chgData name="Elbek Bakiev" userId="0c7da733-1441-4266-9504-408a8bf1fc7c" providerId="ADAL" clId="{DBD8DA8F-2350-1A4B-8BE6-3C2C4CD8D289}" dt="2024-01-25T20:09:56.669" v="767" actId="1076"/>
          <ac:picMkLst>
            <pc:docMk/>
            <pc:sldMk cId="516138892" sldId="289"/>
            <ac:picMk id="7" creationId="{EE34748F-3707-84C6-1ECC-1265AE6DD524}"/>
          </ac:picMkLst>
        </pc:picChg>
      </pc:sldChg>
      <pc:sldChg chg="addSp delSp modSp new mod">
        <pc:chgData name="Elbek Bakiev" userId="0c7da733-1441-4266-9504-408a8bf1fc7c" providerId="ADAL" clId="{DBD8DA8F-2350-1A4B-8BE6-3C2C4CD8D289}" dt="2024-01-25T23:16:18.736" v="1660" actId="1076"/>
        <pc:sldMkLst>
          <pc:docMk/>
          <pc:sldMk cId="3946975985" sldId="290"/>
        </pc:sldMkLst>
        <pc:spChg chg="mod">
          <ac:chgData name="Elbek Bakiev" userId="0c7da733-1441-4266-9504-408a8bf1fc7c" providerId="ADAL" clId="{DBD8DA8F-2350-1A4B-8BE6-3C2C4CD8D289}" dt="2024-01-25T23:12:54.593" v="1605"/>
          <ac:spMkLst>
            <pc:docMk/>
            <pc:sldMk cId="3946975985" sldId="290"/>
            <ac:spMk id="2" creationId="{EF3680D8-EE17-0881-61C1-EF2013927322}"/>
          </ac:spMkLst>
        </pc:spChg>
        <pc:spChg chg="del">
          <ac:chgData name="Elbek Bakiev" userId="0c7da733-1441-4266-9504-408a8bf1fc7c" providerId="ADAL" clId="{DBD8DA8F-2350-1A4B-8BE6-3C2C4CD8D289}" dt="2024-01-25T23:12:05.927" v="1593"/>
          <ac:spMkLst>
            <pc:docMk/>
            <pc:sldMk cId="3946975985" sldId="290"/>
            <ac:spMk id="3" creationId="{31BCDBD3-14EF-F8CA-DB0F-56F469E5EDD4}"/>
          </ac:spMkLst>
        </pc:spChg>
        <pc:spChg chg="add del mod">
          <ac:chgData name="Elbek Bakiev" userId="0c7da733-1441-4266-9504-408a8bf1fc7c" providerId="ADAL" clId="{DBD8DA8F-2350-1A4B-8BE6-3C2C4CD8D289}" dt="2024-01-25T23:12:38.090" v="1602" actId="21"/>
          <ac:spMkLst>
            <pc:docMk/>
            <pc:sldMk cId="3946975985" sldId="290"/>
            <ac:spMk id="5" creationId="{F95251FB-EF2E-E15E-CEA5-1CF1ED2D068D}"/>
          </ac:spMkLst>
        </pc:spChg>
        <pc:spChg chg="add mod">
          <ac:chgData name="Elbek Bakiev" userId="0c7da733-1441-4266-9504-408a8bf1fc7c" providerId="ADAL" clId="{DBD8DA8F-2350-1A4B-8BE6-3C2C4CD8D289}" dt="2024-01-25T23:16:18.736" v="1660" actId="1076"/>
          <ac:spMkLst>
            <pc:docMk/>
            <pc:sldMk cId="3946975985" sldId="290"/>
            <ac:spMk id="7" creationId="{D9A1F096-0840-149B-387E-BA720601A9AA}"/>
          </ac:spMkLst>
        </pc:spChg>
        <pc:picChg chg="add mod">
          <ac:chgData name="Elbek Bakiev" userId="0c7da733-1441-4266-9504-408a8bf1fc7c" providerId="ADAL" clId="{DBD8DA8F-2350-1A4B-8BE6-3C2C4CD8D289}" dt="2024-01-25T23:16:02.748" v="1659" actId="1035"/>
          <ac:picMkLst>
            <pc:docMk/>
            <pc:sldMk cId="3946975985" sldId="290"/>
            <ac:picMk id="8" creationId="{A1CA2841-80D1-67C3-7CF3-04F31186D22A}"/>
          </ac:picMkLst>
        </pc:picChg>
      </pc:sldChg>
      <pc:sldMasterChg chg="addSp delSp modSp mod modSldLayout">
        <pc:chgData name="Elbek Bakiev" userId="0c7da733-1441-4266-9504-408a8bf1fc7c" providerId="ADAL" clId="{DBD8DA8F-2350-1A4B-8BE6-3C2C4CD8D289}" dt="2024-01-25T19:31:33.761" v="253"/>
        <pc:sldMasterMkLst>
          <pc:docMk/>
          <pc:sldMasterMk cId="3467726129" sldId="2147483672"/>
        </pc:sldMasterMkLst>
        <pc:spChg chg="add del mod">
          <ac:chgData name="Elbek Bakiev" userId="0c7da733-1441-4266-9504-408a8bf1fc7c" providerId="ADAL" clId="{DBD8DA8F-2350-1A4B-8BE6-3C2C4CD8D289}" dt="2024-01-25T19:31:21.232" v="239"/>
          <ac:spMkLst>
            <pc:docMk/>
            <pc:sldMasterMk cId="3467726129" sldId="2147483672"/>
            <ac:spMk id="4" creationId="{9E71374B-CE88-B72A-2D1A-91BDB8D9068D}"/>
          </ac:spMkLst>
        </pc:spChg>
        <pc:spChg chg="add del mod">
          <ac:chgData name="Elbek Bakiev" userId="0c7da733-1441-4266-9504-408a8bf1fc7c" providerId="ADAL" clId="{DBD8DA8F-2350-1A4B-8BE6-3C2C4CD8D289}" dt="2024-01-25T19:31:22.448" v="241"/>
          <ac:spMkLst>
            <pc:docMk/>
            <pc:sldMasterMk cId="3467726129" sldId="2147483672"/>
            <ac:spMk id="5" creationId="{1DE88B18-06BA-D0DF-54C7-F4CA755620AC}"/>
          </ac:spMkLst>
        </pc:spChg>
        <pc:spChg chg="mod">
          <ac:chgData name="Elbek Bakiev" userId="0c7da733-1441-4266-9504-408a8bf1fc7c" providerId="ADAL" clId="{DBD8DA8F-2350-1A4B-8BE6-3C2C4CD8D289}" dt="2024-01-25T19:16:42.109" v="82" actId="14100"/>
          <ac:spMkLst>
            <pc:docMk/>
            <pc:sldMasterMk cId="3467726129" sldId="2147483672"/>
            <ac:spMk id="8" creationId="{45EAF2B8-083C-65B4-C1CE-3E47CEB12541}"/>
          </ac:spMkLst>
        </pc:spChg>
        <pc:spChg chg="mod">
          <ac:chgData name="Elbek Bakiev" userId="0c7da733-1441-4266-9504-408a8bf1fc7c" providerId="ADAL" clId="{DBD8DA8F-2350-1A4B-8BE6-3C2C4CD8D289}" dt="2024-01-25T19:31:31.476" v="251" actId="20577"/>
          <ac:spMkLst>
            <pc:docMk/>
            <pc:sldMasterMk cId="3467726129" sldId="2147483672"/>
            <ac:spMk id="9" creationId="{56749955-E664-42B0-ABE2-9F330903C0AE}"/>
          </ac:spMkLst>
        </pc:spChg>
        <pc:spChg chg="mod">
          <ac:chgData name="Elbek Bakiev" userId="0c7da733-1441-4266-9504-408a8bf1fc7c" providerId="ADAL" clId="{DBD8DA8F-2350-1A4B-8BE6-3C2C4CD8D289}" dt="2024-01-25T19:31:18.115" v="237" actId="20577"/>
          <ac:spMkLst>
            <pc:docMk/>
            <pc:sldMasterMk cId="3467726129" sldId="2147483672"/>
            <ac:spMk id="11" creationId="{9915A59B-E007-FEF1-E1D3-865DFDC885CB}"/>
          </ac:spMkLst>
        </pc:spChg>
        <pc:sldLayoutChg chg="addSp delSp modSp mod">
          <pc:chgData name="Elbek Bakiev" userId="0c7da733-1441-4266-9504-408a8bf1fc7c" providerId="ADAL" clId="{DBD8DA8F-2350-1A4B-8BE6-3C2C4CD8D289}" dt="2024-01-25T19:31:33.761" v="253"/>
          <pc:sldLayoutMkLst>
            <pc:docMk/>
            <pc:sldMasterMk cId="3467726129" sldId="2147483672"/>
            <pc:sldLayoutMk cId="3881440499" sldId="2147483673"/>
          </pc:sldLayoutMkLst>
          <pc:spChg chg="add del mod">
            <ac:chgData name="Elbek Bakiev" userId="0c7da733-1441-4266-9504-408a8bf1fc7c" providerId="ADAL" clId="{DBD8DA8F-2350-1A4B-8BE6-3C2C4CD8D289}" dt="2024-01-25T19:31:33.761" v="253"/>
            <ac:spMkLst>
              <pc:docMk/>
              <pc:sldMasterMk cId="3467726129" sldId="2147483672"/>
              <pc:sldLayoutMk cId="3881440499" sldId="2147483673"/>
              <ac:spMk id="4" creationId="{D51C07CE-0DA0-254E-F218-E4CD97B9BCB3}"/>
            </ac:spMkLst>
          </pc:spChg>
        </pc:sldLayoutChg>
      </pc:sldMasterChg>
    </pc:docChg>
  </pc:docChgLst>
  <pc:docChgLst>
    <pc:chgData name="Elbek Bakiev" userId="S::elbek.bakiev001@stud.fh-dortmund.de::0c7da733-1441-4266-9504-408a8bf1fc7c" providerId="AD" clId="Web-{110C73C6-E46A-444E-B391-7DA38F722880}"/>
    <pc:docChg chg="modSld">
      <pc:chgData name="Elbek Bakiev" userId="S::elbek.bakiev001@stud.fh-dortmund.de::0c7da733-1441-4266-9504-408a8bf1fc7c" providerId="AD" clId="Web-{110C73C6-E46A-444E-B391-7DA38F722880}" dt="2024-01-23T19:30:08.680" v="30" actId="20577"/>
      <pc:docMkLst>
        <pc:docMk/>
      </pc:docMkLst>
      <pc:sldChg chg="addSp delSp modSp mod setBg">
        <pc:chgData name="Elbek Bakiev" userId="S::elbek.bakiev001@stud.fh-dortmund.de::0c7da733-1441-4266-9504-408a8bf1fc7c" providerId="AD" clId="Web-{110C73C6-E46A-444E-B391-7DA38F722880}" dt="2024-01-23T19:30:08.680" v="30" actId="20577"/>
        <pc:sldMkLst>
          <pc:docMk/>
          <pc:sldMk cId="2689390721" sldId="257"/>
        </pc:sldMkLst>
        <pc:spChg chg="mod">
          <ac:chgData name="Elbek Bakiev" userId="S::elbek.bakiev001@stud.fh-dortmund.de::0c7da733-1441-4266-9504-408a8bf1fc7c" providerId="AD" clId="Web-{110C73C6-E46A-444E-B391-7DA38F722880}" dt="2024-01-23T19:30:08.680" v="30" actId="20577"/>
          <ac:spMkLst>
            <pc:docMk/>
            <pc:sldMk cId="2689390721" sldId="257"/>
            <ac:spMk id="2" creationId="{35FB55A2-2693-4FE3-81CC-0AC3496F9E70}"/>
          </ac:spMkLst>
        </pc:spChg>
        <pc:spChg chg="mod">
          <ac:chgData name="Elbek Bakiev" userId="S::elbek.bakiev001@stud.fh-dortmund.de::0c7da733-1441-4266-9504-408a8bf1fc7c" providerId="AD" clId="Web-{110C73C6-E46A-444E-B391-7DA38F722880}" dt="2024-01-23T19:29:48.398" v="2"/>
          <ac:spMkLst>
            <pc:docMk/>
            <pc:sldMk cId="2689390721" sldId="257"/>
            <ac:spMk id="3" creationId="{CF5D15A3-7983-410B-8890-CE2E6AE2468D}"/>
          </ac:spMkLst>
        </pc:spChg>
        <pc:spChg chg="add del">
          <ac:chgData name="Elbek Bakiev" userId="S::elbek.bakiev001@stud.fh-dortmund.de::0c7da733-1441-4266-9504-408a8bf1fc7c" providerId="AD" clId="Web-{110C73C6-E46A-444E-B391-7DA38F722880}" dt="2024-01-23T19:29:48.398" v="1"/>
          <ac:spMkLst>
            <pc:docMk/>
            <pc:sldMk cId="2689390721" sldId="257"/>
            <ac:spMk id="10" creationId="{06DA9DF9-31F7-4056-B42E-878CC92417B8}"/>
          </ac:spMkLst>
        </pc:spChg>
        <pc:spChg chg="add">
          <ac:chgData name="Elbek Bakiev" userId="S::elbek.bakiev001@stud.fh-dortmund.de::0c7da733-1441-4266-9504-408a8bf1fc7c" providerId="AD" clId="Web-{110C73C6-E46A-444E-B391-7DA38F722880}" dt="2024-01-23T19:29:48.398" v="2"/>
          <ac:spMkLst>
            <pc:docMk/>
            <pc:sldMk cId="2689390721" sldId="257"/>
            <ac:spMk id="12" creationId="{AB58EF07-17C2-48CF-ABB0-EEF1F17CB8F0}"/>
          </ac:spMkLst>
        </pc:spChg>
        <pc:spChg chg="add">
          <ac:chgData name="Elbek Bakiev" userId="S::elbek.bakiev001@stud.fh-dortmund.de::0c7da733-1441-4266-9504-408a8bf1fc7c" providerId="AD" clId="Web-{110C73C6-E46A-444E-B391-7DA38F722880}" dt="2024-01-23T19:29:48.398" v="2"/>
          <ac:spMkLst>
            <pc:docMk/>
            <pc:sldMk cId="2689390721" sldId="257"/>
            <ac:spMk id="13" creationId="{0671A8AE-40A1-4631-A6B8-581AFF065482}"/>
          </ac:spMkLst>
        </pc:spChg>
        <pc:spChg chg="add">
          <ac:chgData name="Elbek Bakiev" userId="S::elbek.bakiev001@stud.fh-dortmund.de::0c7da733-1441-4266-9504-408a8bf1fc7c" providerId="AD" clId="Web-{110C73C6-E46A-444E-B391-7DA38F722880}" dt="2024-01-23T19:29:48.398" v="2"/>
          <ac:spMkLst>
            <pc:docMk/>
            <pc:sldMk cId="2689390721" sldId="257"/>
            <ac:spMk id="14" creationId="{AF2F604E-43BE-4DC3-B983-E071523364F8}"/>
          </ac:spMkLst>
        </pc:spChg>
        <pc:spChg chg="add">
          <ac:chgData name="Elbek Bakiev" userId="S::elbek.bakiev001@stud.fh-dortmund.de::0c7da733-1441-4266-9504-408a8bf1fc7c" providerId="AD" clId="Web-{110C73C6-E46A-444E-B391-7DA38F722880}" dt="2024-01-23T19:29:48.398" v="2"/>
          <ac:spMkLst>
            <pc:docMk/>
            <pc:sldMk cId="2689390721" sldId="257"/>
            <ac:spMk id="16" creationId="{08C9B587-E65E-4B52-B37C-ABEBB6E87928}"/>
          </ac:spMkLst>
        </pc:spChg>
        <pc:picChg chg="mod ord">
          <ac:chgData name="Elbek Bakiev" userId="S::elbek.bakiev001@stud.fh-dortmund.de::0c7da733-1441-4266-9504-408a8bf1fc7c" providerId="AD" clId="Web-{110C73C6-E46A-444E-B391-7DA38F722880}" dt="2024-01-23T19:29:48.398" v="2"/>
          <ac:picMkLst>
            <pc:docMk/>
            <pc:sldMk cId="2689390721" sldId="257"/>
            <ac:picMk id="5" creationId="{401251EB-0032-416E-B2C6-51777B511F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36772-B28F-7845-A287-19EB2F5B3B6B}" type="datetimeFigureOut">
              <a:rPr lang="en-DE" smtClean="0"/>
              <a:t>01/26/2024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670B5-B66B-0244-9E98-7ABE423060D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721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670B5-B66B-0244-9E98-7ABE423060D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338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F228-A841-5742-7F99-D0072257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7E110-4422-210C-98D3-0B39A2009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DEA7F-3C73-8602-AA4C-0E6F9058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4DD43-DDDC-9E44-AACD-F4D57472C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670B5-B66B-0244-9E98-7ABE423060D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91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7DF3-2807-140A-2E71-8DEDD1074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3EED3-DBC9-36D5-A496-3D71B4B6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528-7611-000F-2CC6-B3041B53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8144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99A0-AF35-165D-B973-B27335A1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44A7A-ADB8-E2D1-51DB-CB3215285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4DC8-29DB-287A-4857-9B19C45F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22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F14DB-0284-3290-0E77-0623EF6D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BBFB-BFDC-38E4-3330-5E02A53DD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8B2B7-CB17-16A9-1330-7F147468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1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B8-EB12-5860-BDF1-6656FA10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B3C5-8B4D-6586-308D-308DBA3E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35AEB-67E9-FCD4-690A-17A3C5AF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691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AE8D-28AE-4828-8477-9A1AE70A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F86B-835A-904E-5445-A11C4425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D673B-F027-700A-3D84-814AD60C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23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52A2-568D-659A-BAB2-6678E727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4763-14AC-E8F9-5721-A32D96EC7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5DAAA-BFCA-CDC5-E45D-AB64FAC69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11C1-481B-6B03-5D3D-92FFD2B7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521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04F1-98C5-8B23-52DF-6E8E0B3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4EF1-53C6-68BF-3723-0A1D3C4D9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B77C-84CC-6C09-D3A7-9CA63DABD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25A26-4C79-9C08-381B-D0BE8678D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B35FD-C949-4D66-4DDF-A1D2EB403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FDAE6-1156-DE8B-D276-80E4CA7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066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542A00-4F6A-0A1C-AE5C-60F5AB67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AAD2C0-69CA-BC7E-E8A3-6965C4AA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L"/>
          </a:p>
        </p:txBody>
      </p:sp>
    </p:spTree>
    <p:extLst>
      <p:ext uri="{BB962C8B-B14F-4D97-AF65-F5344CB8AC3E}">
        <p14:creationId xmlns:p14="http://schemas.microsoft.com/office/powerpoint/2010/main" val="388585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9940E-B8C4-9871-933C-3F5078E6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86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8F96-2B2F-1AC7-057F-34FC92F8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5EB2-CE3B-C8E4-5B73-3CC20178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9EEF9-D9E8-35E0-AA63-D31DA356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B227-F5CC-2033-09F8-3449617B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93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01BA-E03F-1FB0-12FD-0271FC26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9BB0C-D5A3-D4BB-CA9B-2A929F5EC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872EF-EA3E-7EC6-B524-AAFF1AA44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69FB6-806E-1275-6011-FA1D6384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343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488F4-BBF3-BD8A-2249-0EE661C3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64CFD-B428-801E-8953-D28F4517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AF2B8-083C-65B4-C1CE-3E47CEB12541}"/>
              </a:ext>
            </a:extLst>
          </p:cNvPr>
          <p:cNvSpPr txBox="1"/>
          <p:nvPr userDrawn="1"/>
        </p:nvSpPr>
        <p:spPr>
          <a:xfrm>
            <a:off x="293369" y="271564"/>
            <a:ext cx="349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Model Based Systems Engineering</a:t>
            </a:r>
            <a:endParaRPr lang="en-DE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2EC45F8-8CFA-C675-544F-E2A032B81A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03" y="271564"/>
            <a:ext cx="1808728" cy="6511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D11E4-2E5C-F921-B26C-EF20A5C644CE}"/>
              </a:ext>
            </a:extLst>
          </p:cNvPr>
          <p:cNvSpPr/>
          <p:nvPr userDrawn="1"/>
        </p:nvSpPr>
        <p:spPr>
          <a:xfrm>
            <a:off x="838200" y="6449218"/>
            <a:ext cx="10515600" cy="179387"/>
          </a:xfrm>
          <a:prstGeom prst="rect">
            <a:avLst/>
          </a:prstGeom>
          <a:solidFill>
            <a:srgbClr val="E95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F3D36-F364-B908-CBD3-469FAF2B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794AA0-44C0-904C-9E31-583D0BE1B9EC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49955-E664-42B0-ABE2-9F330903C0AE}"/>
              </a:ext>
            </a:extLst>
          </p:cNvPr>
          <p:cNvSpPr txBox="1"/>
          <p:nvPr userDrawn="1"/>
        </p:nvSpPr>
        <p:spPr>
          <a:xfrm>
            <a:off x="838201" y="6400411"/>
            <a:ext cx="94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02.02.2024</a:t>
            </a:r>
            <a:endParaRPr lang="en-DE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5A59B-E007-FEF1-E1D3-865DFDC885CB}"/>
              </a:ext>
            </a:extLst>
          </p:cNvPr>
          <p:cNvSpPr txBox="1"/>
          <p:nvPr userDrawn="1"/>
        </p:nvSpPr>
        <p:spPr>
          <a:xfrm>
            <a:off x="4746320" y="6400410"/>
            <a:ext cx="2699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Model Based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46772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1251EB-0032-416E-B2C6-51777B511F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" r="24266" b="7125"/>
          <a:stretch/>
        </p:blipFill>
        <p:spPr>
          <a:xfrm>
            <a:off x="6753746" y="1396418"/>
            <a:ext cx="4600054" cy="3639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B55A2-2693-4FE3-81CC-0AC3496F9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62" y="1396418"/>
            <a:ext cx="4023360" cy="2941411"/>
          </a:xfrm>
        </p:spPr>
        <p:txBody>
          <a:bodyPr anchor="t">
            <a:normAutofit/>
          </a:bodyPr>
          <a:lstStyle/>
          <a:p>
            <a:pPr algn="l"/>
            <a:r>
              <a:rPr lang="ru-RU" sz="4800" dirty="0">
                <a:cs typeface="Calibri Light"/>
              </a:rPr>
              <a:t>Advanced </a:t>
            </a:r>
            <a:r>
              <a:rPr lang="ru-RU" sz="4800" dirty="0" err="1">
                <a:cs typeface="Calibri Light"/>
              </a:rPr>
              <a:t>Driving</a:t>
            </a:r>
            <a:r>
              <a:rPr lang="ru-RU" sz="4800" dirty="0">
                <a:cs typeface="Calibri Light"/>
              </a:rPr>
              <a:t> </a:t>
            </a:r>
            <a:r>
              <a:rPr lang="ru-RU" sz="4800" dirty="0" err="1">
                <a:cs typeface="Calibri Light"/>
              </a:rPr>
              <a:t>Assistance</a:t>
            </a:r>
            <a:r>
              <a:rPr lang="ru-RU" sz="4800" dirty="0">
                <a:cs typeface="Calibri Light"/>
              </a:rPr>
              <a:t> System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5D15A3-7983-410B-8890-CE2E6AE24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303220"/>
            <a:ext cx="4023359" cy="732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2000" dirty="0" err="1">
                <a:ea typeface="+mn-lt"/>
                <a:cs typeface="+mn-lt"/>
              </a:rPr>
              <a:t>Unveiling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the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Technological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Backbone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of</a:t>
            </a:r>
            <a:r>
              <a:rPr lang="ru-RU" sz="2000" dirty="0">
                <a:ea typeface="+mn-lt"/>
                <a:cs typeface="+mn-lt"/>
              </a:rPr>
              <a:t> Modern </a:t>
            </a:r>
            <a:r>
              <a:rPr lang="ru-RU" sz="2000" dirty="0" err="1">
                <a:ea typeface="+mn-lt"/>
                <a:cs typeface="+mn-lt"/>
              </a:rPr>
              <a:t>Vehicles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F5ED-88B4-1DDC-C455-90516BC96FC3}"/>
              </a:ext>
            </a:extLst>
          </p:cNvPr>
          <p:cNvSpPr txBox="1"/>
          <p:nvPr/>
        </p:nvSpPr>
        <p:spPr>
          <a:xfrm>
            <a:off x="4603379" y="5461582"/>
            <a:ext cx="2985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Elbek Bakiev       - 7216249</a:t>
            </a:r>
          </a:p>
          <a:p>
            <a:r>
              <a:rPr lang="en-DE" sz="2000" dirty="0"/>
              <a:t>Farhad Gulizaga - 7216770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9DAC-19AB-4038-F2D1-3A1A28C8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9390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80D8-EE17-0881-61C1-EF20139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Communication </a:t>
            </a:r>
            <a:r>
              <a:rPr lang="ru-RU" dirty="0" err="1"/>
              <a:t>Interfaces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D74A-07D3-FE83-3C8F-CBADC441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10</a:t>
            </a:fld>
            <a:endParaRPr lang="en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A1F096-0840-149B-387E-BA720601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822"/>
            <a:ext cx="6633574" cy="491052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b="1" dirty="0"/>
              <a:t>Ethernet Connection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Purpose:</a:t>
            </a:r>
            <a:endParaRPr lang="en-US" sz="3200" dirty="0"/>
          </a:p>
          <a:p>
            <a:pPr marL="285750" indent="-285750"/>
            <a:r>
              <a:rPr lang="en-US" sz="3200" dirty="0"/>
              <a:t>Provides high-speed data transfer within the vehicle's network.</a:t>
            </a:r>
          </a:p>
          <a:p>
            <a:pPr marL="0" indent="0">
              <a:buNone/>
            </a:pPr>
            <a:r>
              <a:rPr lang="en-US" sz="3200" b="1" dirty="0"/>
              <a:t>Characteristics:</a:t>
            </a:r>
            <a:endParaRPr lang="en-US" sz="3200" dirty="0"/>
          </a:p>
          <a:p>
            <a:pPr marL="285750" indent="-285750"/>
            <a:r>
              <a:rPr lang="en-US" sz="3200" dirty="0"/>
              <a:t>Supports higher data rates than CAN Bus, typically 100 Mbps, 1 Gbps, or higher.</a:t>
            </a:r>
          </a:p>
          <a:p>
            <a:pPr marL="285750" indent="-285750"/>
            <a:r>
              <a:rPr lang="en-US" sz="3200" dirty="0"/>
              <a:t>Uses twisted pair or fiber optic cables for connectivity.</a:t>
            </a:r>
          </a:p>
          <a:p>
            <a:pPr marL="0" indent="0">
              <a:buNone/>
            </a:pPr>
            <a:r>
              <a:rPr lang="en-US" sz="3200" b="1" dirty="0"/>
              <a:t>Functionality:</a:t>
            </a:r>
            <a:endParaRPr lang="en-US" sz="3200" dirty="0"/>
          </a:p>
          <a:p>
            <a:pPr marL="285750" indent="-285750"/>
            <a:r>
              <a:rPr lang="en-US" sz="3200" dirty="0"/>
              <a:t>Handles large volumes of data from advanced sensors like cameras and LIDAR.</a:t>
            </a:r>
          </a:p>
          <a:p>
            <a:pPr marL="285750" indent="-285750"/>
            <a:r>
              <a:rPr lang="en-US" sz="3200" dirty="0"/>
              <a:t>Suitable for applications requiring high bandwidth, like video streaming.</a:t>
            </a:r>
          </a:p>
          <a:p>
            <a:pPr marL="0" indent="0">
              <a:buNone/>
            </a:pPr>
            <a:r>
              <a:rPr lang="en-US" sz="3200" b="1" dirty="0"/>
              <a:t>Advantages:</a:t>
            </a:r>
            <a:endParaRPr lang="en-US" sz="3200" dirty="0"/>
          </a:p>
          <a:p>
            <a:pPr marL="285750" indent="-285750"/>
            <a:r>
              <a:rPr lang="en-US" sz="3200" dirty="0"/>
              <a:t>Faster data transmission, enabling real-time processing for complex ADAS functions.</a:t>
            </a:r>
          </a:p>
          <a:p>
            <a:pPr marL="285750" indent="-285750"/>
            <a:r>
              <a:rPr lang="en-US" sz="3200" dirty="0"/>
              <a:t>Scalable and capable of supporting future advancements in vehicle technology.</a:t>
            </a:r>
          </a:p>
          <a:p>
            <a:pPr marL="0" indent="0">
              <a:buNone/>
            </a:pPr>
            <a:r>
              <a:rPr lang="en-US" sz="3200" b="1" dirty="0"/>
              <a:t>Usage in ADAS:</a:t>
            </a:r>
            <a:endParaRPr lang="en-US" sz="3200" dirty="0"/>
          </a:p>
          <a:p>
            <a:pPr marL="285750" indent="-285750"/>
            <a:r>
              <a:rPr lang="en-US" sz="3200" dirty="0"/>
              <a:t>Essential for advanced driver assistance features requiring high data throughput, such as high-definition video processing for object recognition and detailed environmental mapping.</a:t>
            </a:r>
          </a:p>
          <a:p>
            <a:endParaRPr lang="en-DE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A1CA2841-80D1-67C3-7CF3-04F31186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r="13844"/>
          <a:stretch/>
        </p:blipFill>
        <p:spPr>
          <a:xfrm>
            <a:off x="7543948" y="1918481"/>
            <a:ext cx="3809852" cy="30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24B29-06BA-401C-B550-FFBF0E71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17" y="597600"/>
            <a:ext cx="7837743" cy="1401183"/>
          </a:xfrm>
        </p:spPr>
        <p:txBody>
          <a:bodyPr anchor="t">
            <a:normAutofit/>
          </a:bodyPr>
          <a:lstStyle/>
          <a:p>
            <a:r>
              <a:rPr lang="ru-RU" dirty="0" err="1"/>
              <a:t>Actuators</a:t>
            </a:r>
            <a:r>
              <a:rPr lang="ru-RU" dirty="0"/>
              <a:t> - The Action </a:t>
            </a:r>
            <a:r>
              <a:rPr lang="ru-RU" dirty="0" err="1"/>
              <a:t>Takers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B7312C-7E63-FE9C-0CB7-7B15FB84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50" y="1359958"/>
            <a:ext cx="6702550" cy="5116442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Function:</a:t>
            </a:r>
            <a:endParaRPr lang="en-US" dirty="0"/>
          </a:p>
          <a:p>
            <a:pPr marL="285750" indent="-285750"/>
            <a:r>
              <a:rPr lang="en-US" dirty="0"/>
              <a:t>Convert electronic signals into physical actions like steering, braking, and throttle control.</a:t>
            </a:r>
          </a:p>
          <a:p>
            <a:pPr marL="0" indent="0">
              <a:buNone/>
            </a:pPr>
            <a:r>
              <a:rPr lang="en-US" b="1" dirty="0"/>
              <a:t>Types:</a:t>
            </a:r>
            <a:endParaRPr lang="en-US" dirty="0"/>
          </a:p>
          <a:p>
            <a:pPr marL="285750" indent="-285750"/>
            <a:r>
              <a:rPr lang="en-US" dirty="0"/>
              <a:t>Steering, braking, and throttle actuators.</a:t>
            </a:r>
          </a:p>
          <a:p>
            <a:pPr marL="0" indent="0">
              <a:buNone/>
            </a:pPr>
            <a:r>
              <a:rPr lang="en-US" b="1" dirty="0"/>
              <a:t>Integration with Sensors:</a:t>
            </a:r>
            <a:endParaRPr lang="en-US" dirty="0"/>
          </a:p>
          <a:p>
            <a:pPr marL="285750" indent="-285750"/>
            <a:r>
              <a:rPr lang="en-US" dirty="0"/>
              <a:t>Respond to real-time data from sensors for synchronized actions.</a:t>
            </a:r>
          </a:p>
          <a:p>
            <a:pPr marL="0" indent="0">
              <a:buNone/>
            </a:pPr>
            <a:r>
              <a:rPr lang="en-US" b="1" dirty="0"/>
              <a:t>Connection to Processor:</a:t>
            </a:r>
            <a:endParaRPr lang="en-US" dirty="0"/>
          </a:p>
          <a:p>
            <a:pPr marL="285750" indent="-285750"/>
            <a:r>
              <a:rPr lang="en-US" dirty="0"/>
              <a:t>Managed primarily by Core 4 in the quad-core processor setup.</a:t>
            </a:r>
          </a:p>
          <a:p>
            <a:pPr marL="0" indent="0">
              <a:buNone/>
            </a:pPr>
            <a:r>
              <a:rPr lang="en-US" b="1" dirty="0"/>
              <a:t>Control and Safety:</a:t>
            </a:r>
            <a:endParaRPr lang="en-US" dirty="0"/>
          </a:p>
          <a:p>
            <a:pPr marL="285750" indent="-285750"/>
            <a:r>
              <a:rPr lang="en-US" dirty="0"/>
              <a:t>Use algorithms for precise control; equipped with safety fail-safes.</a:t>
            </a:r>
          </a:p>
          <a:p>
            <a:pPr marL="0" indent="0">
              <a:buNone/>
            </a:pPr>
            <a:r>
              <a:rPr lang="en-US" b="1" dirty="0"/>
              <a:t>Role in ADAS:</a:t>
            </a:r>
            <a:endParaRPr lang="en-US" dirty="0"/>
          </a:p>
          <a:p>
            <a:pPr marL="285750" indent="-285750"/>
            <a:r>
              <a:rPr lang="en-US" dirty="0"/>
              <a:t>Enable key features like automatic parking and emergency braking.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48366F4-0270-44DC-8EF2-2ED5781D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6" r="22654" b="-1"/>
          <a:stretch/>
        </p:blipFill>
        <p:spPr>
          <a:xfrm>
            <a:off x="3645779" y="1177078"/>
            <a:ext cx="4900442" cy="490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27655-1925-4E15-B280-559DF519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59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9818 -0.0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3C8AF11-482F-4A7B-9208-FD132E7D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0126"/>
            <a:ext cx="5257801" cy="3005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APP4MC Hardware Model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4D528C-E055-46D8-926F-19AD0F70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059" y="1936009"/>
            <a:ext cx="4296641" cy="2985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87598-A44C-DA4C-26D3-4C4AB7E1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794AA0-44C0-904C-9E31-583D0BE1B9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4BC784-2004-F0C3-0968-B0F39DBB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C1E35-1688-6BC2-7D88-7ACF7CBA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3BAA3D-AAB0-C171-D5BB-E93B77ACC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3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8E3A-6ADC-80C5-6644-F2E39DB4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7599A-24A0-6EB9-1448-8EA3FEEA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393" y="1128094"/>
            <a:ext cx="1715099" cy="483730"/>
          </a:xfrm>
        </p:spPr>
        <p:txBody>
          <a:bodyPr anchor="t">
            <a:noAutofit/>
          </a:bodyPr>
          <a:lstStyle/>
          <a:p>
            <a:r>
              <a:rPr lang="ru-RU" dirty="0">
                <a:ea typeface="Calibri Light"/>
                <a:cs typeface="Calibri Light"/>
              </a:rPr>
              <a:t>ADAS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2AC4E6-427B-990D-2145-1941A870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Mapping to Software </a:t>
            </a:r>
          </a:p>
          <a:p>
            <a:r>
              <a:rPr lang="en-US" sz="2000" dirty="0">
                <a:ea typeface="+mn-lt"/>
                <a:cs typeface="+mn-lt"/>
              </a:rPr>
              <a:t>Overview of Software</a:t>
            </a:r>
          </a:p>
          <a:p>
            <a:endParaRPr lang="en-US" sz="2000" dirty="0"/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7BD986-3760-99CE-7CB2-815922706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12815"/>
          <a:stretch/>
        </p:blipFill>
        <p:spPr>
          <a:xfrm>
            <a:off x="669235" y="975701"/>
            <a:ext cx="6243009" cy="49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870A2-7F97-D22F-2874-D4253B1CD18E}"/>
              </a:ext>
            </a:extLst>
          </p:cNvPr>
          <p:cNvSpPr txBox="1"/>
          <p:nvPr/>
        </p:nvSpPr>
        <p:spPr>
          <a:xfrm>
            <a:off x="9071863" y="1073215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Hardware</a:t>
            </a:r>
            <a:endParaRPr lang="en-DE" sz="4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B3B73-D216-149E-5FAE-8E2FF7E57CB1}"/>
              </a:ext>
            </a:extLst>
          </p:cNvPr>
          <p:cNvSpPr txBox="1"/>
          <p:nvPr/>
        </p:nvSpPr>
        <p:spPr>
          <a:xfrm>
            <a:off x="9221492" y="7065121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Software</a:t>
            </a:r>
            <a:endParaRPr lang="en-DE" sz="4400" b="1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72C8F-D5BB-7A98-ABBA-6CFCB361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34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0046 L 0.00325 -0.87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2C8A-F10B-D8F6-996D-4F084F5DE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86075-7610-029F-31D6-7EAA7BD971F7}"/>
              </a:ext>
            </a:extLst>
          </p:cNvPr>
          <p:cNvSpPr txBox="1"/>
          <p:nvPr/>
        </p:nvSpPr>
        <p:spPr>
          <a:xfrm>
            <a:off x="7973797" y="975701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Software</a:t>
            </a:r>
            <a:endParaRPr lang="en-DE" sz="4400" b="1" dirty="0">
              <a:latin typeface="+mj-lt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CD04828-D2DC-E13F-629E-6C5CCC74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3797" y="207896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Mapping of Hardware with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err="1">
                <a:ea typeface="Calibri" panose="020F0502020204030204"/>
                <a:cs typeface="Calibri" panose="020F0502020204030204"/>
              </a:rPr>
              <a:t>Runnables</a:t>
            </a:r>
            <a:r>
              <a:rPr lang="en-US" sz="2000">
                <a:ea typeface="Calibri" panose="020F0502020204030204"/>
                <a:cs typeface="Calibri" panose="020F0502020204030204"/>
              </a:rPr>
              <a:t>		39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ea typeface="Calibri" panose="020F0502020204030204"/>
                <a:cs typeface="Calibri" panose="020F0502020204030204"/>
              </a:rPr>
              <a:t>Labels 		35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>
                <a:ea typeface="Calibri" panose="020F0502020204030204"/>
                <a:cs typeface="Calibri" panose="020F0502020204030204"/>
              </a:rPr>
              <a:t>Tasks		6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98765252-E0FB-2411-A78F-2C8BDC42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33" y="1376198"/>
            <a:ext cx="5178067" cy="41056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D0065-0549-EA05-A18C-E42F9810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99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23E1-B4B9-BC26-2E9F-C8E5321A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4BD21-AB86-FC6A-F92A-DE3040F085E0}"/>
              </a:ext>
            </a:extLst>
          </p:cNvPr>
          <p:cNvSpPr txBox="1"/>
          <p:nvPr/>
        </p:nvSpPr>
        <p:spPr>
          <a:xfrm>
            <a:off x="7628584" y="870769"/>
            <a:ext cx="54278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latin typeface="+mj-lt"/>
              </a:rPr>
              <a:t>The </a:t>
            </a:r>
            <a:r>
              <a:rPr lang="en-US" sz="4400" b="1" dirty="0">
                <a:latin typeface="+mj-lt"/>
              </a:rPr>
              <a:t>Organizer</a:t>
            </a:r>
            <a:r>
              <a:rPr lang="ru-RU" sz="4400" b="1" dirty="0">
                <a:latin typeface="+mj-lt"/>
              </a:rPr>
              <a:t> - </a:t>
            </a:r>
            <a:r>
              <a:rPr lang="en-US" sz="4400" b="1" dirty="0">
                <a:latin typeface="+mj-lt"/>
              </a:rPr>
              <a:t>Scheduler</a:t>
            </a:r>
            <a:endParaRPr lang="en-DE" sz="4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06DA1-D26E-3D4F-358E-DE53DD109116}"/>
              </a:ext>
            </a:extLst>
          </p:cNvPr>
          <p:cNvSpPr txBox="1"/>
          <p:nvPr/>
        </p:nvSpPr>
        <p:spPr>
          <a:xfrm>
            <a:off x="9221492" y="7065121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Software</a:t>
            </a:r>
            <a:endParaRPr lang="en-DE" sz="4400" b="1" dirty="0">
              <a:latin typeface="+mj-lt"/>
            </a:endParaRPr>
          </a:p>
        </p:txBody>
      </p:sp>
      <p:pic>
        <p:nvPicPr>
          <p:cNvPr id="14" name="Picture 13" descr="Close-up of a stopwatch">
            <a:extLst>
              <a:ext uri="{FF2B5EF4-FFF2-40B4-BE49-F238E27FC236}">
                <a16:creationId xmlns:a16="http://schemas.microsoft.com/office/drawing/2014/main" id="{1880D0FF-5186-94CC-B596-9C5769D29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32" y="1315780"/>
            <a:ext cx="5624824" cy="4467443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AEE811B-CDB0-7BC1-1023-90A1DF68B870}"/>
              </a:ext>
            </a:extLst>
          </p:cNvPr>
          <p:cNvSpPr txBox="1">
            <a:spLocks/>
          </p:cNvSpPr>
          <p:nvPr/>
        </p:nvSpPr>
        <p:spPr>
          <a:xfrm>
            <a:off x="7628584" y="2177483"/>
            <a:ext cx="33469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/>
                <a:cs typeface="Calibri"/>
              </a:rPr>
              <a:t>1 Device</a:t>
            </a:r>
          </a:p>
          <a:p>
            <a:r>
              <a:rPr lang="en-US" sz="2000" dirty="0">
                <a:ea typeface="Calibri"/>
                <a:cs typeface="Calibri"/>
              </a:rPr>
              <a:t>4 CPUs</a:t>
            </a:r>
          </a:p>
          <a:p>
            <a:r>
              <a:rPr lang="en-US" sz="2000" dirty="0">
                <a:ea typeface="Calibri"/>
                <a:cs typeface="Calibri"/>
              </a:rPr>
              <a:t>4 Schedulers</a:t>
            </a:r>
          </a:p>
          <a:p>
            <a:r>
              <a:rPr lang="en-US" sz="2000" dirty="0">
                <a:ea typeface="Calibri"/>
                <a:cs typeface="Calibri"/>
              </a:rPr>
              <a:t>6 Tasks</a:t>
            </a:r>
          </a:p>
          <a:p>
            <a:r>
              <a:rPr lang="en-US" sz="2000" dirty="0">
                <a:ea typeface="Calibri"/>
                <a:cs typeface="Calibri"/>
              </a:rPr>
              <a:t>2 Constraints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72948-ACE6-4AB7-874A-A4961475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7607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0.00463 L 0.00325 -0.876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9F8EAAD-B0E1-61A0-6879-1B749BFDC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5" y="1285608"/>
            <a:ext cx="5827138" cy="4592124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757E37E-6B57-8DD8-548A-059C470C1819}"/>
              </a:ext>
            </a:extLst>
          </p:cNvPr>
          <p:cNvSpPr txBox="1">
            <a:spLocks/>
          </p:cNvSpPr>
          <p:nvPr/>
        </p:nvSpPr>
        <p:spPr>
          <a:xfrm>
            <a:off x="7535826" y="234595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ea typeface="Calibri"/>
                <a:cs typeface="Calibri"/>
              </a:rPr>
              <a:t>ObjectDetection</a:t>
            </a:r>
            <a:endParaRPr lang="en-US" sz="200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ea typeface="Calibri"/>
                <a:cs typeface="Calibri"/>
              </a:rPr>
              <a:t>DecisionMaking</a:t>
            </a:r>
            <a:endParaRPr lang="en-US" sz="200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ea typeface="Calibri"/>
                <a:cs typeface="Calibri"/>
              </a:rPr>
              <a:t>SensorDataProcessing</a:t>
            </a:r>
            <a:endParaRPr lang="en-US" sz="200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>
                <a:ea typeface="Calibri"/>
                <a:cs typeface="Calibri"/>
              </a:rPr>
              <a:t>Classification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err="1">
                <a:ea typeface="Calibri"/>
                <a:cs typeface="Calibri"/>
              </a:rPr>
              <a:t>ActuatorControl</a:t>
            </a:r>
            <a:r>
              <a:rPr lang="en-US" sz="2000">
                <a:ea typeface="Calibri"/>
                <a:cs typeface="Calibri"/>
              </a:rPr>
              <a:t> (Connection)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AF78D04-8DBC-C11C-9387-9D4D5488D661}"/>
              </a:ext>
            </a:extLst>
          </p:cNvPr>
          <p:cNvSpPr txBox="1">
            <a:spLocks/>
          </p:cNvSpPr>
          <p:nvPr/>
        </p:nvSpPr>
        <p:spPr>
          <a:xfrm>
            <a:off x="6006660" y="724398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Tasks</a:t>
            </a:r>
            <a:endParaRPr lang="ru-RU" sz="4400" b="1" dirty="0">
              <a:ea typeface="Calibri Light"/>
              <a:cs typeface="Calibri Light"/>
            </a:endParaRPr>
          </a:p>
          <a:p>
            <a:endParaRPr lang="ru-RU" sz="5400" dirty="0">
              <a:ea typeface="Calibri Ligh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BAC2A-284D-3DAC-FB12-DCE8E662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16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310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7EAA-038A-2B0B-3716-EBC4B23D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808C856-A515-3739-6539-484938D5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4" y="1206712"/>
            <a:ext cx="5927253" cy="467102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75A4B3C-B6FA-CE90-C5D7-93E761766CAD}"/>
              </a:ext>
            </a:extLst>
          </p:cNvPr>
          <p:cNvSpPr txBox="1">
            <a:spLocks/>
          </p:cNvSpPr>
          <p:nvPr/>
        </p:nvSpPr>
        <p:spPr>
          <a:xfrm>
            <a:off x="7535826" y="234595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Getting Vehicle 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Getting Vehicle Speed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Calculation of ABS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Brake Force Calculation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Monitoring of Brake, Wheel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7F63F3-D30F-48FA-2DF4-C1AE88D5E0B5}"/>
              </a:ext>
            </a:extLst>
          </p:cNvPr>
          <p:cNvSpPr txBox="1">
            <a:spLocks/>
          </p:cNvSpPr>
          <p:nvPr/>
        </p:nvSpPr>
        <p:spPr>
          <a:xfrm>
            <a:off x="6740757" y="724398"/>
            <a:ext cx="5674478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a typeface="Calibri Light"/>
                <a:cs typeface="Calibri Light"/>
              </a:rPr>
              <a:t>Task </a:t>
            </a:r>
            <a:r>
              <a:rPr lang="en-US" sz="4400" b="1" dirty="0" err="1">
                <a:ea typeface="Calibri Light"/>
                <a:cs typeface="Calibri Light"/>
              </a:rPr>
              <a:t>Runnables</a:t>
            </a:r>
            <a:endParaRPr lang="ru-RU" sz="4400" b="1" dirty="0">
              <a:ea typeface="Calibri Light"/>
              <a:cs typeface="Calibri Light"/>
            </a:endParaRPr>
          </a:p>
          <a:p>
            <a:endParaRPr lang="ru-RU" sz="5400" dirty="0">
              <a:ea typeface="Calibri Ligh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90252-2DC1-BA5C-CC2E-88EBE054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17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461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E100C-7BA3-6F53-20B6-E4C3A90B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E0A65-C3A0-14FF-AC06-4DFBE2BAAA96}"/>
              </a:ext>
            </a:extLst>
          </p:cNvPr>
          <p:cNvSpPr txBox="1">
            <a:spLocks/>
          </p:cNvSpPr>
          <p:nvPr/>
        </p:nvSpPr>
        <p:spPr>
          <a:xfrm>
            <a:off x="7087373" y="1846"/>
            <a:ext cx="4847025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Events</a:t>
            </a:r>
            <a:endParaRPr lang="ru-RU" sz="4400" b="1" dirty="0">
              <a:ea typeface="Calibri Light"/>
              <a:cs typeface="Calibri Light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24C2B47-1276-8908-63F7-CBCF3DA09A8D}"/>
              </a:ext>
            </a:extLst>
          </p:cNvPr>
          <p:cNvSpPr txBox="1">
            <a:spLocks/>
          </p:cNvSpPr>
          <p:nvPr/>
        </p:nvSpPr>
        <p:spPr>
          <a:xfrm>
            <a:off x="7443834" y="2361453"/>
            <a:ext cx="4368602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Start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BrakeForceActuation_start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BrakeActuatuorMonitor_start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BrakeForceCalculation_start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A67808E-C227-83D4-446E-85E92584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4" y="1322473"/>
            <a:ext cx="5792633" cy="4526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1E302-A0BF-2D66-87A4-7EB1BFAE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18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00132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79BD-4D8F-7DCF-7161-E1402162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DF31E-D96B-204E-3B1C-C9C4F399CAC2}"/>
              </a:ext>
            </a:extLst>
          </p:cNvPr>
          <p:cNvSpPr txBox="1">
            <a:spLocks/>
          </p:cNvSpPr>
          <p:nvPr/>
        </p:nvSpPr>
        <p:spPr>
          <a:xfrm>
            <a:off x="7087373" y="1846"/>
            <a:ext cx="4847025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Events</a:t>
            </a:r>
            <a:endParaRPr lang="ru-RU" sz="4400" b="1" dirty="0">
              <a:ea typeface="Calibri Light"/>
              <a:cs typeface="Calibri Light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19C5F656-B622-CFF6-DE18-A7E785D90891}"/>
              </a:ext>
            </a:extLst>
          </p:cNvPr>
          <p:cNvSpPr txBox="1">
            <a:spLocks/>
          </p:cNvSpPr>
          <p:nvPr/>
        </p:nvSpPr>
        <p:spPr>
          <a:xfrm>
            <a:off x="7443834" y="2361453"/>
            <a:ext cx="4748166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Terminate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BrakeForceActuation_terminate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BrakeActuatuorMonitor_terminate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BrakeForceCalculation_terminate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736F5F8-E949-ECF2-A46C-A699660E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2" y="1355012"/>
            <a:ext cx="5733310" cy="44800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592DC-60CA-6BC0-BAF4-60E94C87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19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505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9E57D-3603-43D7-AEB2-B60E36D9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B5DFBB-8FEC-4A13-B07E-78413CFA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253331"/>
            <a:ext cx="435133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312ED-472C-CD61-DF38-278380ADC11E}"/>
              </a:ext>
            </a:extLst>
          </p:cNvPr>
          <p:cNvSpPr txBox="1"/>
          <p:nvPr/>
        </p:nvSpPr>
        <p:spPr>
          <a:xfrm>
            <a:off x="838200" y="2027678"/>
            <a:ext cx="6799866" cy="32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ea typeface="Calibri"/>
                <a:cs typeface="Calibri"/>
              </a:rPr>
              <a:t>Hardware</a:t>
            </a:r>
            <a:r>
              <a:rPr lang="ru-RU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M</a:t>
            </a:r>
            <a:r>
              <a:rPr lang="ru-RU" dirty="0" err="1">
                <a:ea typeface="Calibri"/>
                <a:cs typeface="Calibri"/>
              </a:rPr>
              <a:t>odel</a:t>
            </a:r>
            <a:r>
              <a:rPr lang="ru-RU" dirty="0">
                <a:ea typeface="Calibri"/>
                <a:cs typeface="Calibri"/>
              </a:rPr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What is ADAS?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System High-Level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ADAS Hardware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 Multi-Core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Communication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APP4MC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  <a:p>
            <a:r>
              <a:rPr lang="ru-RU" dirty="0">
                <a:ea typeface="Calibri"/>
                <a:cs typeface="Calibri"/>
              </a:rPr>
              <a:t>Software </a:t>
            </a:r>
            <a:r>
              <a:rPr lang="en-US" dirty="0">
                <a:ea typeface="Calibri"/>
                <a:cs typeface="Calibri"/>
              </a:rPr>
              <a:t>M</a:t>
            </a:r>
            <a:r>
              <a:rPr lang="ru-RU" dirty="0" err="1">
                <a:ea typeface="Calibri"/>
                <a:cs typeface="Calibri"/>
              </a:rPr>
              <a:t>odel</a:t>
            </a:r>
            <a:r>
              <a:rPr lang="ru-RU" dirty="0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Calibri"/>
                <a:cs typeface="Calibri"/>
              </a:rPr>
              <a:t>Software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Scheduler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Tasks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Runnables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Events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APP4MC Model</a:t>
            </a:r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1A543-6E9B-0675-0E4C-E42DB0C4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DA71-D868-5EA1-8139-DE005188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dirty="0"/>
              <a:t>APP4MC Software Model</a:t>
            </a:r>
            <a:endParaRPr lang="en-DE" sz="44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F679F75-13A2-4D50-8407-388B93AA4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CA9EB-5511-73E2-45B2-47B9821B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20</a:t>
            </a:fld>
            <a:endParaRPr lang="en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9779E5-9F4D-4077-A8CF-4AA3B266E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67048"/>
            <a:ext cx="12192000" cy="18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9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03114-1D31-6C6B-7203-2EA86FA4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BB823-3C9C-8D55-DE50-87AEF150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Thanks for your attention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0D591-7527-4E6F-B53A-ADF43A118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2" b="47441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331CA-6BB9-5B03-ABCF-F7C58496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794AA0-44C0-904C-9E31-583D0BE1B9E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20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F04C-D04B-A50B-0E90-096C6E99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ADAS?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E0E7-389A-CA26-5690-6ED55498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/>
              <a:t>Automated Driving (AD)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Enables vehicles to operate autonomously.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Covers a range of tasks: </a:t>
            </a:r>
          </a:p>
          <a:p>
            <a:pPr lvl="1"/>
            <a:r>
              <a:rPr lang="en-US" sz="2000" dirty="0"/>
              <a:t>Steering </a:t>
            </a:r>
          </a:p>
          <a:p>
            <a:pPr lvl="1"/>
            <a:r>
              <a:rPr lang="en-US" sz="2000" dirty="0"/>
              <a:t>Braking</a:t>
            </a:r>
          </a:p>
          <a:p>
            <a:pPr lvl="1"/>
            <a:r>
              <a:rPr lang="en-US" sz="2000" dirty="0"/>
              <a:t>Complex maneuvers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Categorized into levels 0-5 based on automation extent.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Advanced Driver Assistance System (ADAS)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Aims to assist, not replace, the driver.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Features include </a:t>
            </a:r>
          </a:p>
          <a:p>
            <a:pPr lvl="1"/>
            <a:r>
              <a:rPr lang="en-US" sz="2000" dirty="0"/>
              <a:t>Lane departure warnings</a:t>
            </a:r>
          </a:p>
          <a:p>
            <a:pPr lvl="1"/>
            <a:r>
              <a:rPr lang="en-US" sz="2000" dirty="0"/>
              <a:t>Adaptive cruise control</a:t>
            </a:r>
          </a:p>
          <a:p>
            <a:pPr lvl="1"/>
            <a:r>
              <a:rPr lang="en-US" sz="2000" dirty="0"/>
              <a:t>Parking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Utilizes sensors and algorithms for environmental interpretation.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Enhances safety and driving comfort.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6F4E1-5E64-1EA3-9028-EF1961D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3</a:t>
            </a:fld>
            <a:endParaRPr lang="en-DE"/>
          </a:p>
        </p:txBody>
      </p:sp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5C5BDC97-29BE-80BD-31C4-AA5B1335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74" y="1503123"/>
            <a:ext cx="4127326" cy="41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03DC-A3FA-2752-53E0-E62DCB93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System </a:t>
            </a:r>
            <a:r>
              <a:rPr lang="en-US" dirty="0"/>
              <a:t>High-Level</a:t>
            </a:r>
            <a:r>
              <a:rPr lang="en-DE" dirty="0"/>
              <a:t>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E3D2-597D-0D3E-C346-C22609FB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9087-5CA4-85FC-CEFE-66F65E8F813F}"/>
              </a:ext>
            </a:extLst>
          </p:cNvPr>
          <p:cNvSpPr txBox="1"/>
          <p:nvPr/>
        </p:nvSpPr>
        <p:spPr>
          <a:xfrm>
            <a:off x="838200" y="1859339"/>
            <a:ext cx="42974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Hardware: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Actuators</a:t>
            </a:r>
            <a:endParaRPr lang="en-DE" dirty="0"/>
          </a:p>
          <a:p>
            <a:endParaRPr lang="en-DE" dirty="0"/>
          </a:p>
          <a:p>
            <a:r>
              <a:rPr lang="en-DE" dirty="0"/>
              <a:t>Software: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Decision-Making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4748F-3707-84C6-1ECC-1265AE6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34" y="1859339"/>
            <a:ext cx="5940066" cy="37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1FF274D-FAA5-57DB-4A80-52B712F3B9F9}"/>
              </a:ext>
            </a:extLst>
          </p:cNvPr>
          <p:cNvSpPr txBox="1"/>
          <p:nvPr/>
        </p:nvSpPr>
        <p:spPr>
          <a:xfrm>
            <a:off x="6034540" y="1577140"/>
            <a:ext cx="61574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dirty="0"/>
              <a:t>Advanced Processing: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multi-core processor analyzes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Core allocation: specific cores handle specific tasks (e.g., object detection, decision-making).</a:t>
            </a:r>
            <a:endParaRPr lang="en-US" b="1" dirty="0"/>
          </a:p>
          <a:p>
            <a:r>
              <a:rPr lang="en-US" b="1" dirty="0"/>
              <a:t>Decision-Making and Command Generation: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data leads to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Commands generated for vehicle control (steering, braking).</a:t>
            </a:r>
          </a:p>
          <a:p>
            <a:r>
              <a:rPr lang="en-US" b="1" dirty="0"/>
              <a:t>Command Execution: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Actuators receive commands from the processor.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executed (adjusting steering, applying brakes).</a:t>
            </a:r>
          </a:p>
          <a:p>
            <a:r>
              <a:rPr lang="en-US" b="1" dirty="0"/>
              <a:t>Long-term Data Storage and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Relevant data and decisions are stored in Flash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used for system learning and firmware updates.</a:t>
            </a:r>
          </a:p>
          <a:p>
            <a:endParaRPr lang="en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B729DD-F1CE-B0AD-782D-D8AF4152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ADAS Hardware 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418C76-E740-73A2-7D2E-CE4111B4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9" y="1690688"/>
            <a:ext cx="5418551" cy="465255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b="1" dirty="0"/>
              <a:t>Information Acquisition:</a:t>
            </a:r>
            <a:endParaRPr lang="en-US" sz="72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7200" dirty="0"/>
              <a:t>Sensors (cameras, radar, LIDAR) collect real-time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Data includes images, distances, and object detection.</a:t>
            </a:r>
          </a:p>
          <a:p>
            <a:pPr marL="0" indent="0">
              <a:buNone/>
            </a:pPr>
            <a:r>
              <a:rPr lang="en-US" sz="7200" b="1" dirty="0"/>
              <a:t>Initial Data Processing:</a:t>
            </a:r>
            <a:endParaRPr lang="en-US" sz="7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Sensor data is temporarily stored in high-speed 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Preliminary processing of data for immediate reaction needs.</a:t>
            </a:r>
          </a:p>
          <a:p>
            <a:pPr marL="0" indent="0">
              <a:buNone/>
            </a:pPr>
            <a:r>
              <a:rPr lang="en-US" sz="7200" b="1" dirty="0"/>
              <a:t>Data Transfer:</a:t>
            </a:r>
            <a:endParaRPr lang="en-US" sz="7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Processed data is transferred to the multi-core processor.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Utilizes CAN Bus and Ethernet for efficient communication.</a:t>
            </a:r>
          </a:p>
          <a:p>
            <a:endParaRPr lang="en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EF863A-1F1A-433F-8B74-A4AC7882B7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12815"/>
          <a:stretch/>
        </p:blipFill>
        <p:spPr>
          <a:xfrm>
            <a:off x="7197184" y="1850460"/>
            <a:ext cx="4156616" cy="3282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D807E-3385-CF42-7110-4389D869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44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1041 L -0.49102 0.0104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688DB-E974-4547-91AB-6C784278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The </a:t>
            </a:r>
            <a:r>
              <a:rPr lang="ru-RU" dirty="0" err="1"/>
              <a:t>Brain</a:t>
            </a:r>
            <a:r>
              <a:rPr lang="ru-RU" dirty="0"/>
              <a:t> - Multi-Core Processor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08826E-C111-4366-CBB8-A4173CD28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512" y="4701117"/>
            <a:ext cx="10515600" cy="16552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6761-3700-E46B-AED6-53931B30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6</a:t>
            </a:fld>
            <a:endParaRPr lang="en-DE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9BA0E4-94E2-4265-94BA-0D76528B4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r="16279"/>
          <a:stretch/>
        </p:blipFill>
        <p:spPr>
          <a:xfrm>
            <a:off x="3317570" y="1455368"/>
            <a:ext cx="5732224" cy="4526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DBF58-5814-6126-B166-361C6AA55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653" y="1733377"/>
            <a:ext cx="8550058" cy="397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16079-88D9-7849-CEC9-8683A6507D86}"/>
              </a:ext>
            </a:extLst>
          </p:cNvPr>
          <p:cNvSpPr txBox="1"/>
          <p:nvPr/>
        </p:nvSpPr>
        <p:spPr>
          <a:xfrm>
            <a:off x="5659712" y="1455368"/>
            <a:ext cx="64056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ARM Cortex A53:</a:t>
            </a:r>
          </a:p>
          <a:p>
            <a:r>
              <a:rPr lang="en-US" b="1" dirty="0"/>
              <a:t>Core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to high-priority tasks like object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Emergency decision-making.</a:t>
            </a:r>
          </a:p>
          <a:p>
            <a:r>
              <a:rPr lang="en-US" b="1" dirty="0"/>
              <a:t>Core 2 and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sensor data processing classification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the load for balancing.</a:t>
            </a:r>
          </a:p>
          <a:p>
            <a:r>
              <a:rPr lang="en-US" b="1" dirty="0"/>
              <a:t>Core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Reserved for actuator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Lower-priority 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with other vehicle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99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5 0.00972 L -0.23502 -0.1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9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E44C3-6562-4FF0-A0B7-7ED4AAC2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82" y="607423"/>
            <a:ext cx="5637718" cy="1415270"/>
          </a:xfrm>
        </p:spPr>
        <p:txBody>
          <a:bodyPr anchor="t">
            <a:normAutofit/>
          </a:bodyPr>
          <a:lstStyle/>
          <a:p>
            <a:r>
              <a:rPr lang="ru-RU" dirty="0"/>
              <a:t>Memory </a:t>
            </a:r>
            <a:r>
              <a:rPr lang="ru-RU" dirty="0" err="1"/>
              <a:t>Components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E3CB52-EC91-6E63-3934-FB903592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843" y="1176784"/>
            <a:ext cx="6575255" cy="4880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RAM (Random Access Memory) Maximum Specifications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Frequency:</a:t>
            </a:r>
            <a:endParaRPr lang="en-US" sz="1400" dirty="0"/>
          </a:p>
          <a:p>
            <a:pPr marL="285750" indent="-285750"/>
            <a:r>
              <a:rPr lang="en-US" sz="1400" dirty="0"/>
              <a:t>Up to 3200 MHz or higher for high-performance ADAS systems.</a:t>
            </a:r>
          </a:p>
          <a:p>
            <a:pPr marL="285750" indent="-285750"/>
            <a:r>
              <a:rPr lang="en-US" sz="1400" dirty="0"/>
              <a:t>Enables faster data processing for complex tasks.</a:t>
            </a:r>
          </a:p>
          <a:p>
            <a:pPr marL="0" indent="0">
              <a:buNone/>
            </a:pPr>
            <a:r>
              <a:rPr lang="en-US" sz="1400" b="1" dirty="0"/>
              <a:t>Capacity:</a:t>
            </a:r>
            <a:endParaRPr lang="en-US" sz="1400" dirty="0"/>
          </a:p>
          <a:p>
            <a:pPr marL="285750" indent="-285750"/>
            <a:r>
              <a:rPr lang="en-US" sz="1400" dirty="0"/>
              <a:t>Can reach 32 GB or more in advanced, data-intensive ADAS systems.</a:t>
            </a:r>
          </a:p>
          <a:p>
            <a:pPr marL="285750" indent="-285750"/>
            <a:r>
              <a:rPr lang="en-US" sz="1400" dirty="0"/>
              <a:t>Allows handling of larger data sets and more simultaneous processes.</a:t>
            </a:r>
          </a:p>
          <a:p>
            <a:pPr marL="0" indent="0">
              <a:buNone/>
            </a:pPr>
            <a:r>
              <a:rPr lang="en-US" sz="1400" b="1" dirty="0"/>
              <a:t>Flash Memory Maximum Specifications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Speed:</a:t>
            </a:r>
            <a:endParaRPr lang="en-US" sz="1400" dirty="0"/>
          </a:p>
          <a:p>
            <a:pPr marL="285750" indent="-285750"/>
            <a:r>
              <a:rPr lang="en-US" sz="1400" dirty="0"/>
              <a:t>Maximum read speeds can be up to 550 MB/s.</a:t>
            </a:r>
          </a:p>
          <a:p>
            <a:pPr marL="285750" indent="-285750"/>
            <a:r>
              <a:rPr lang="en-US" sz="1400" dirty="0"/>
              <a:t>Maximum write speeds can reach up to 500 MB/s.</a:t>
            </a:r>
          </a:p>
          <a:p>
            <a:pPr marL="285750" indent="-285750"/>
            <a:r>
              <a:rPr lang="en-US" sz="1400" dirty="0"/>
              <a:t>Speeds depend on the Flash Memory type (e.g., high-end NAND).</a:t>
            </a:r>
          </a:p>
          <a:p>
            <a:pPr marL="0" indent="0">
              <a:buNone/>
            </a:pPr>
            <a:r>
              <a:rPr lang="en-US" sz="1400" b="1" dirty="0"/>
              <a:t>Capacity:</a:t>
            </a:r>
            <a:endParaRPr lang="en-US" sz="1400" dirty="0"/>
          </a:p>
          <a:p>
            <a:pPr marL="285750" indent="-285750"/>
            <a:r>
              <a:rPr lang="en-US" sz="1400" dirty="0"/>
              <a:t>Can extend up to 1 TB or more for high-end systems.</a:t>
            </a:r>
          </a:p>
          <a:p>
            <a:pPr marL="285750" indent="-285750"/>
            <a:r>
              <a:rPr lang="en-US" sz="1400" dirty="0"/>
              <a:t>Suitable for systems with extensive map data and sophisticated software features.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503B6E-D539-4E3F-9F3D-71D8CD90B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5" r="16606"/>
          <a:stretch/>
        </p:blipFill>
        <p:spPr>
          <a:xfrm>
            <a:off x="3356215" y="1453332"/>
            <a:ext cx="5479570" cy="43270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D2E1B-5EFD-AA17-CCF2-399D808D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7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421FB5-96C5-C453-BF2B-A2679A68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52" y="2039245"/>
            <a:ext cx="11075546" cy="3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45 0.00232 L -0.24883 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81BB9-CC07-43AA-8D90-A6BA9C10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888"/>
            <a:ext cx="6671153" cy="1401183"/>
          </a:xfrm>
        </p:spPr>
        <p:txBody>
          <a:bodyPr anchor="t">
            <a:normAutofit/>
          </a:bodyPr>
          <a:lstStyle/>
          <a:p>
            <a:r>
              <a:rPr lang="ru-RU" dirty="0" err="1"/>
              <a:t>Sensing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World - </a:t>
            </a:r>
            <a:r>
              <a:rPr lang="ru-RU" dirty="0" err="1"/>
              <a:t>Sensors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26C523-B180-4BDB-A69B-D90FEE5D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r="13780"/>
          <a:stretch/>
        </p:blipFill>
        <p:spPr>
          <a:xfrm>
            <a:off x="3151779" y="1104049"/>
            <a:ext cx="5888439" cy="46499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4BE52-70A3-B418-0EB6-8B93337D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8</a:t>
            </a:fld>
            <a:endParaRPr lang="en-D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AD01E8-63A1-6F1D-5702-73A9DDD3D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4243" y="3496029"/>
            <a:ext cx="6143509" cy="29251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CE99A5-3B7A-3825-2C9D-326D51203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95" y="1771231"/>
            <a:ext cx="3802693" cy="369131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AC3E59-4631-81E3-C9E7-84CE22020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4924" y="2143347"/>
            <a:ext cx="4171084" cy="31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1088 L 0.00547 -0.14375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B4B26-4FA6-4AFD-98AB-A76B8F0F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2" y="698391"/>
            <a:ext cx="8551023" cy="1415270"/>
          </a:xfrm>
        </p:spPr>
        <p:txBody>
          <a:bodyPr anchor="t">
            <a:normAutofit/>
          </a:bodyPr>
          <a:lstStyle/>
          <a:p>
            <a:r>
              <a:rPr lang="ru-RU" dirty="0"/>
              <a:t>Communication </a:t>
            </a:r>
            <a:r>
              <a:rPr lang="ru-RU" dirty="0" err="1"/>
              <a:t>Interfaces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394D17-5948-BDBA-2FE8-0D457D61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77" y="1489196"/>
            <a:ext cx="6682771" cy="4867154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CAN Bus (Controller Area Network) Connection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Purpose:</a:t>
            </a:r>
            <a:endParaRPr lang="en-US" dirty="0"/>
          </a:p>
          <a:p>
            <a:pPr marL="285750" indent="-285750"/>
            <a:r>
              <a:rPr lang="en-US" dirty="0"/>
              <a:t>Facilitates communication between various microcontrollers and devices within the vehicle.</a:t>
            </a:r>
          </a:p>
          <a:p>
            <a:pPr marL="0" indent="0">
              <a:buNone/>
            </a:pPr>
            <a:r>
              <a:rPr lang="en-US" b="1" dirty="0"/>
              <a:t>Characteristics:</a:t>
            </a:r>
            <a:endParaRPr lang="en-US" dirty="0"/>
          </a:p>
          <a:p>
            <a:pPr marL="285750" indent="-285750"/>
            <a:r>
              <a:rPr lang="en-US" dirty="0"/>
              <a:t>Robust and reliable, designed to operate in the automotive environment.</a:t>
            </a:r>
          </a:p>
          <a:p>
            <a:pPr marL="285750" indent="-285750"/>
            <a:r>
              <a:rPr lang="en-US" dirty="0"/>
              <a:t>Supports data transfer rates up to 1 Mbps.</a:t>
            </a:r>
          </a:p>
          <a:p>
            <a:pPr marL="0" indent="0">
              <a:buNone/>
            </a:pPr>
            <a:r>
              <a:rPr lang="en-US" b="1" dirty="0"/>
              <a:t>Functionality:</a:t>
            </a:r>
            <a:endParaRPr lang="en-US" dirty="0"/>
          </a:p>
          <a:p>
            <a:pPr marL="285750" indent="-285750"/>
            <a:r>
              <a:rPr lang="en-US" dirty="0"/>
              <a:t>Transmits sensor data and control messages between ADAS components.</a:t>
            </a:r>
          </a:p>
          <a:p>
            <a:pPr marL="285750" indent="-285750"/>
            <a:r>
              <a:rPr lang="en-US" dirty="0"/>
              <a:t>Helps in diagnostics and monitoring of vehicle systems.</a:t>
            </a:r>
          </a:p>
          <a:p>
            <a:pPr marL="0" indent="0">
              <a:buNone/>
            </a:pPr>
            <a:r>
              <a:rPr lang="en-US" b="1" dirty="0"/>
              <a:t>Advantages:</a:t>
            </a:r>
            <a:endParaRPr lang="en-US" dirty="0"/>
          </a:p>
          <a:p>
            <a:pPr marL="285750" indent="-285750"/>
            <a:r>
              <a:rPr lang="en-US" dirty="0"/>
              <a:t>Resistant to interference, ensuring consistent communication.</a:t>
            </a:r>
          </a:p>
          <a:p>
            <a:pPr marL="285750" indent="-285750"/>
            <a:r>
              <a:rPr lang="en-US" dirty="0"/>
              <a:t>Lower cost and complexity compared to other networking protocols.</a:t>
            </a:r>
          </a:p>
          <a:p>
            <a:pPr marL="0" indent="0">
              <a:buNone/>
            </a:pPr>
            <a:r>
              <a:rPr lang="en-US" b="1" dirty="0"/>
              <a:t>Usage in ADAS:</a:t>
            </a:r>
            <a:endParaRPr lang="en-US" dirty="0"/>
          </a:p>
          <a:p>
            <a:pPr marL="285750" indent="-285750"/>
            <a:r>
              <a:rPr lang="en-US" dirty="0"/>
              <a:t>Integrates various ADAS features like collision detection, lane assist, and parking aids.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A16DDC-B18A-467B-9824-7826964CB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r="13844"/>
          <a:stretch/>
        </p:blipFill>
        <p:spPr>
          <a:xfrm>
            <a:off x="7543948" y="1924744"/>
            <a:ext cx="3809852" cy="30085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68F8-027E-060E-738C-169C1458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98470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E4DC1ACE21545A230F3877DE98DBE" ma:contentTypeVersion="6" ma:contentTypeDescription="Create a new document." ma:contentTypeScope="" ma:versionID="f81f120312a152b1772985e150c78fd7">
  <xsd:schema xmlns:xsd="http://www.w3.org/2001/XMLSchema" xmlns:xs="http://www.w3.org/2001/XMLSchema" xmlns:p="http://schemas.microsoft.com/office/2006/metadata/properties" xmlns:ns2="a67aaea8-b674-4dfd-961b-39b125828fa9" xmlns:ns3="9c4b1cc2-de9c-4f31-af74-fbb975ea7556" targetNamespace="http://schemas.microsoft.com/office/2006/metadata/properties" ma:root="true" ma:fieldsID="4bcbd9df157e9996a91789ab1e18855c" ns2:_="" ns3:_="">
    <xsd:import namespace="a67aaea8-b674-4dfd-961b-39b125828fa9"/>
    <xsd:import namespace="9c4b1cc2-de9c-4f31-af74-fbb975ea75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aaea8-b674-4dfd-961b-39b125828f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4b1cc2-de9c-4f31-af74-fbb975ea75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c4b1cc2-de9c-4f31-af74-fbb975ea7556">
      <UserInfo>
        <DisplayName>Farhad Gulizada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5857DFA-9470-4CB1-BAF5-926F908A27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6D6FE-3B9A-4F1C-81E7-0D00C2EE5F8C}">
  <ds:schemaRefs>
    <ds:schemaRef ds:uri="9c4b1cc2-de9c-4f31-af74-fbb975ea7556"/>
    <ds:schemaRef ds:uri="a67aaea8-b674-4dfd-961b-39b125828f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1756EF-CB4C-444F-ABE4-BA9F2AA33404}">
  <ds:schemaRefs>
    <ds:schemaRef ds:uri="9c4b1cc2-de9c-4f31-af74-fbb975ea7556"/>
    <ds:schemaRef ds:uri="a67aaea8-b674-4dfd-961b-39b125828fa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946</Words>
  <Application>Microsoft Office PowerPoint</Application>
  <PresentationFormat>Широкоэкранный</PresentationFormat>
  <Paragraphs>214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1_Office Theme</vt:lpstr>
      <vt:lpstr>Advanced Driving Assistance System</vt:lpstr>
      <vt:lpstr>Agenda</vt:lpstr>
      <vt:lpstr>What is ADAS?</vt:lpstr>
      <vt:lpstr>System High-Level Diagram</vt:lpstr>
      <vt:lpstr>ADAS Hardware Flow</vt:lpstr>
      <vt:lpstr>The Brain - Multi-Core Processor</vt:lpstr>
      <vt:lpstr>Memory Components </vt:lpstr>
      <vt:lpstr>Sensing the World - Sensors </vt:lpstr>
      <vt:lpstr>Communication Interfaces </vt:lpstr>
      <vt:lpstr>Communication Interfaces</vt:lpstr>
      <vt:lpstr>Actuators - The Action Takers </vt:lpstr>
      <vt:lpstr>APP4MC Hardware Model</vt:lpstr>
      <vt:lpstr>ADAS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APP4MC Software Model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Elbek Bakiev</cp:lastModifiedBy>
  <cp:revision>9</cp:revision>
  <dcterms:created xsi:type="dcterms:W3CDTF">2013-07-15T20:26:40Z</dcterms:created>
  <dcterms:modified xsi:type="dcterms:W3CDTF">2024-01-26T19:18:18Z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0x010100D1BE4DC1ACE21545A230F3877DE98DBE</vt:lpwstr>
  </property>
</Properties>
</file>